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sldIdLst>
    <p:sldId id="256" r:id="rId4"/>
    <p:sldId id="257" r:id="rId5"/>
    <p:sldId id="258" r:id="rId6"/>
    <p:sldId id="271" r:id="rId7"/>
    <p:sldId id="272" r:id="rId8"/>
    <p:sldId id="273" r:id="rId9"/>
    <p:sldId id="274" r:id="rId10"/>
    <p:sldId id="275" r:id="rId11"/>
    <p:sldId id="276" r:id="rId12"/>
    <p:sldId id="277" r:id="rId13"/>
    <p:sldId id="27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3EBB"/>
    <a:srgbClr val="12472A"/>
    <a:srgbClr val="222E26"/>
    <a:srgbClr val="FF3399"/>
    <a:srgbClr val="DCD2D1"/>
    <a:srgbClr val="EF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83" d="100"/>
          <a:sy n="83" d="100"/>
        </p:scale>
        <p:origin x="614"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hdphoto1.wdp>
</file>

<file path=ppt/media/image1.png>
</file>

<file path=ppt/media/image10.jpg>
</file>

<file path=ppt/media/image11.gif>
</file>

<file path=ppt/media/image2.jpg>
</file>

<file path=ppt/media/image3.jpg>
</file>

<file path=ppt/media/image4.jpg>
</file>

<file path=ppt/media/image5.jpe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2.jpg"/></Relationships>
</file>

<file path=ppt/slideLayouts/_rels/slideLayout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3.jpg"/></Relationships>
</file>

<file path=ppt/slideLayouts/_rels/slideLayout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4.jpg"/></Relationships>
</file>

<file path=ppt/slideLayouts/_rels/slideLayout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5.jpeg"/></Relationships>
</file>

<file path=ppt/slideLayouts/_rels/slideLayout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6.jpg"/></Relationships>
</file>

<file path=ppt/slideLayouts/_rels/slideLayout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7.jpg"/></Relationships>
</file>

<file path=ppt/slideLayouts/_rels/slideLayout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8.jpg"/></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9.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4B065-7295-48C9-A44F-7B2FE2C871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F184EBA-D64D-4518-A5C5-91CB981710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5CF6353-C379-44DF-B8F1-1060B8DB24AB}"/>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ED5B95CB-2BC7-4951-9AC2-5C12351550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9A2BD7-F899-48D5-B0AB-F4A5C0789853}"/>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2720914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5B44C-9DDB-4257-9197-523AE68FF4A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77E08E-BE65-4EDA-87DF-BC78F54BC7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2BAF4C-1D61-4547-B71A-C8893F42016A}"/>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FBAA3618-BFAC-4A71-87C2-00BC4FE629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1D26DE-8834-4E65-862E-B52175B169C9}"/>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809960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CB0352-2ABE-4A8F-8AC8-9EFF12A679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B72546A-E31F-4CDF-9F76-814D401A04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50E477-5E81-4EAB-8885-98081A831516}"/>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2063746C-3CE6-486B-8FFC-20ACD09FA4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3B9AF4-7262-4646-89E2-98B1508FCDCF}"/>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10506379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B7D6-DA7E-4166-BD68-20198527E3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5D49F07-8089-4B88-9887-5C389465E4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438365D-9672-470E-A11F-DEDDF6AFEAD1}"/>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7F63AA80-B297-40B4-873E-4459823FA8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4D6631-55D0-45A5-8500-894834AFF0C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28159513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35F4D-26A2-40D8-8DD5-643C4D6197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AAAA22-6EE9-4CFE-B996-98382401C3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0CF7FA-1D33-41E5-AEF3-E6E26675C2F6}"/>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AA35E776-416C-4A1C-B35D-95FDEAD0A2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2E7C99-E951-4358-AE29-DCD89CF7A3A5}"/>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405339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82DF9-8B7A-42C5-B8F0-6BC0713AF3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91DFA23-0393-4EAB-9DBE-3AD1857F12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29FDFB-4B36-483D-B096-C015AA4B9599}"/>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D4FA3DB4-3800-4918-8EE1-E861488285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B2FCCB-A74E-4A2E-90E7-57836ACBA13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4533555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60ECF-DBC7-4E2A-8689-42625616FDF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4B1EA18-5969-4635-B5A9-6FDBE87C4A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079AAD3-4CDD-42C3-88FE-40B3A685F4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3074103-1B3A-4B85-949D-2C9D01327DBE}"/>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52EE738C-F966-4CF3-A7E0-998B77ABBF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64E2CD-418E-4966-AA5D-28768B9E5ED2}"/>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4128434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164F4-1246-48C9-8957-92A327B57F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339B4F4-6034-4B5F-BAF8-22BECE8011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EC9CBB-243A-4E64-A771-03C367A09B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8DE7B70-73CE-407E-B42F-ADE5A8F03F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95EF6-10D8-4BBA-A8A4-B43F661DC0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474F7C7-9B31-46FF-B333-74CD06F9AD5D}"/>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8" name="Footer Placeholder 7">
            <a:extLst>
              <a:ext uri="{FF2B5EF4-FFF2-40B4-BE49-F238E27FC236}">
                <a16:creationId xmlns:a16="http://schemas.microsoft.com/office/drawing/2014/main" id="{37EC344B-0690-4083-B826-3FA9484904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8AECBFD-A93D-493F-938D-C2E73D7DA312}"/>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2924999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BD939-C42F-46E7-A90B-92CA782479F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69EDA4-F595-4482-B950-1ED2DA686289}"/>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4" name="Footer Placeholder 3">
            <a:extLst>
              <a:ext uri="{FF2B5EF4-FFF2-40B4-BE49-F238E27FC236}">
                <a16:creationId xmlns:a16="http://schemas.microsoft.com/office/drawing/2014/main" id="{438423B1-FB1E-413C-8A56-42DC47F63B1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4E4BECB-BB3F-4418-AA1B-461F79EA0E1F}"/>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1152335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3101453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EB930-5054-4C89-B67B-1F880AB03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C65F32-EA54-4537-91B7-1F6A5018E0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15FE1B1-C6C0-4AE0-8E8D-3AE38A18EE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86228B-7CED-46B9-9D8D-045ED290114F}"/>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D9849A94-EA4B-48D2-9796-B96A8C85152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1353818-F6CD-4BF0-9185-96DD4DC82C9F}"/>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710953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91EF-824D-44C2-8B15-0BE56D0161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15BA333-2A93-4A3D-802A-AF9CCC58B3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1CCAE8-2E4C-46E9-A1AA-667AE615CC9F}"/>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D5857FB0-BDDE-46EC-8782-E136A40EB3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110D61-600F-481D-938E-C9F4B4E6A5C6}"/>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38034984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A14B0-3C18-469B-BD76-42C3E5DCAE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8DFFF5D-9AD8-42BD-9D82-3396A9D3D9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0FD6B1E-C857-4D23-A679-BF9D928836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6E24E1-8570-44D9-ABA2-4727999025BC}"/>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73F900E1-FB56-4D63-80B7-2800B41E29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A174DD-4FEB-4285-82EB-C253CFD1CB27}"/>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4311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30ACE-FDF4-47AE-BCF5-25388ABBFD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0B90A6-34B5-43CC-8203-4D77071828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92F721-1699-4D64-9491-293DA0EB20A3}"/>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E06E6F00-351C-4B5E-8CC2-714930AA42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8D2A85-5725-4DF6-868A-AD8C3CD7DE29}"/>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5194372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FEB44C-5998-4468-BBE2-EDBF70D4105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6997781-83FE-409F-90A2-4032DC558A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583B18-D842-45B7-A56A-1FC81A6A1C58}"/>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23DB7A94-F1C4-42B5-927E-F24B984432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1DE285-1625-46A8-B203-DB4130E0F6E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0492592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B7D6-DA7E-4166-BD68-20198527E3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5D49F07-8089-4B88-9887-5C389465E4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438365D-9672-470E-A11F-DEDDF6AFEAD1}"/>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7F63AA80-B297-40B4-873E-4459823FA8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4D6631-55D0-45A5-8500-894834AFF0C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22797767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35F4D-26A2-40D8-8DD5-643C4D6197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AAAA22-6EE9-4CFE-B996-98382401C3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0CF7FA-1D33-41E5-AEF3-E6E26675C2F6}"/>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AA35E776-416C-4A1C-B35D-95FDEAD0A2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2E7C99-E951-4358-AE29-DCD89CF7A3A5}"/>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6438828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82DF9-8B7A-42C5-B8F0-6BC0713AF3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91DFA23-0393-4EAB-9DBE-3AD1857F12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29FDFB-4B36-483D-B096-C015AA4B9599}"/>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D4FA3DB4-3800-4918-8EE1-E861488285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B2FCCB-A74E-4A2E-90E7-57836ACBA13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4182742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60ECF-DBC7-4E2A-8689-42625616FDF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4B1EA18-5969-4635-B5A9-6FDBE87C4A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079AAD3-4CDD-42C3-88FE-40B3A685F4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3074103-1B3A-4B85-949D-2C9D01327DBE}"/>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52EE738C-F966-4CF3-A7E0-998B77ABBF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64E2CD-418E-4966-AA5D-28768B9E5ED2}"/>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2826345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164F4-1246-48C9-8957-92A327B57F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339B4F4-6034-4B5F-BAF8-22BECE8011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EC9CBB-243A-4E64-A771-03C367A09B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8DE7B70-73CE-407E-B42F-ADE5A8F03F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95EF6-10D8-4BBA-A8A4-B43F661DC0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474F7C7-9B31-46FF-B333-74CD06F9AD5D}"/>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8" name="Footer Placeholder 7">
            <a:extLst>
              <a:ext uri="{FF2B5EF4-FFF2-40B4-BE49-F238E27FC236}">
                <a16:creationId xmlns:a16="http://schemas.microsoft.com/office/drawing/2014/main" id="{37EC344B-0690-4083-B826-3FA9484904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8AECBFD-A93D-493F-938D-C2E73D7DA312}"/>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276665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BD939-C42F-46E7-A90B-92CA782479F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69EDA4-F595-4482-B950-1ED2DA686289}"/>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4" name="Footer Placeholder 3">
            <a:extLst>
              <a:ext uri="{FF2B5EF4-FFF2-40B4-BE49-F238E27FC236}">
                <a16:creationId xmlns:a16="http://schemas.microsoft.com/office/drawing/2014/main" id="{438423B1-FB1E-413C-8A56-42DC47F63B1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4E4BECB-BB3F-4418-AA1B-461F79EA0E1F}"/>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35312434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38649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AA6E0-5664-45DC-BA7D-231AAB7962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F047A72-6F05-4B1A-8D2E-4931BB900A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97419E-8B5A-4D01-857E-A61A07E66E95}"/>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A3D28B6A-08E6-4DAE-81DA-57B26B319F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B50DB4-13E9-4EAC-9E05-1F9DAA736CE6}"/>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10665690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1_Blank">
    <p:bg>
      <p:bgPr>
        <a:gradFill>
          <a:gsLst>
            <a:gs pos="0">
              <a:srgbClr val="0D1729"/>
            </a:gs>
            <a:gs pos="34000">
              <a:srgbClr val="024AC3"/>
            </a:gs>
            <a:gs pos="68000">
              <a:srgbClr val="1E345C"/>
            </a:gs>
            <a:gs pos="100000">
              <a:srgbClr val="0D1729"/>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20745791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2_Blank">
    <p:bg>
      <p:bgPr>
        <a:gradFill>
          <a:gsLst>
            <a:gs pos="0">
              <a:srgbClr val="010508"/>
            </a:gs>
            <a:gs pos="34000">
              <a:srgbClr val="0C2025"/>
            </a:gs>
            <a:gs pos="68000">
              <a:srgbClr val="585056"/>
            </a:gs>
            <a:gs pos="100000">
              <a:srgbClr val="000508"/>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32806255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3_Blank">
    <p:bg>
      <p:bgPr>
        <a:gradFill>
          <a:gsLst>
            <a:gs pos="0">
              <a:srgbClr val="010508"/>
            </a:gs>
            <a:gs pos="34000">
              <a:srgbClr val="1B3CF6"/>
            </a:gs>
            <a:gs pos="68000">
              <a:srgbClr val="74DEFE"/>
            </a:gs>
            <a:gs pos="100000">
              <a:srgbClr val="00002A"/>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416571841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4_Blank">
    <p:bg>
      <p:bgPr>
        <a:gradFill>
          <a:gsLst>
            <a:gs pos="0">
              <a:srgbClr val="460E7D"/>
            </a:gs>
            <a:gs pos="34000">
              <a:srgbClr val="7317CF"/>
            </a:gs>
            <a:gs pos="68000">
              <a:srgbClr val="9B4BEB"/>
            </a:gs>
            <a:gs pos="100000">
              <a:srgbClr val="460E7D"/>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658787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5_Blank">
    <p:bg>
      <p:bgPr>
        <a:gradFill>
          <a:gsLst>
            <a:gs pos="0">
              <a:srgbClr val="AE85A5"/>
            </a:gs>
            <a:gs pos="34000">
              <a:srgbClr val="7317CF"/>
            </a:gs>
            <a:gs pos="68000">
              <a:srgbClr val="D2B501"/>
            </a:gs>
            <a:gs pos="100000">
              <a:srgbClr val="2E4D08"/>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23406483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6_Blank">
    <p:bg>
      <p:bgPr>
        <a:gradFill>
          <a:gsLst>
            <a:gs pos="0">
              <a:srgbClr val="FF760B"/>
            </a:gs>
            <a:gs pos="34000">
              <a:srgbClr val="9A440E"/>
            </a:gs>
            <a:gs pos="68000">
              <a:srgbClr val="180B00"/>
            </a:gs>
            <a:gs pos="100000">
              <a:schemeClr val="tx1"/>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16521939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7_Blank">
    <p:bg>
      <p:bgPr>
        <a:gradFill>
          <a:gsLst>
            <a:gs pos="0">
              <a:srgbClr val="00B0F0"/>
            </a:gs>
            <a:gs pos="34000">
              <a:srgbClr val="8CC2FC"/>
            </a:gs>
            <a:gs pos="68000">
              <a:srgbClr val="036D05"/>
            </a:gs>
            <a:gs pos="100000">
              <a:srgbClr val="013207"/>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272717278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8_Blank">
    <p:bg>
      <p:bgPr>
        <a:gradFill>
          <a:gsLst>
            <a:gs pos="0">
              <a:srgbClr val="8C5101"/>
            </a:gs>
            <a:gs pos="34000">
              <a:srgbClr val="C2861B"/>
            </a:gs>
            <a:gs pos="68000">
              <a:srgbClr val="6D6C64"/>
            </a:gs>
            <a:gs pos="100000">
              <a:srgbClr val="8C5101"/>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C607BE-02E2-4A1E-A2BD-4B346A5A0D3A}"/>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3" name="Footer Placeholder 2">
            <a:extLst>
              <a:ext uri="{FF2B5EF4-FFF2-40B4-BE49-F238E27FC236}">
                <a16:creationId xmlns:a16="http://schemas.microsoft.com/office/drawing/2014/main" id="{B1ADAF52-51E4-4032-9E7F-AF3A6E0A0C2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DF77BA-A1C5-4D81-A80F-147C40DC20F8}"/>
              </a:ext>
            </a:extLst>
          </p:cNvPr>
          <p:cNvSpPr>
            <a:spLocks noGrp="1"/>
          </p:cNvSpPr>
          <p:nvPr>
            <p:ph type="sldNum" sz="quarter" idx="12"/>
          </p:nvPr>
        </p:nvSpPr>
        <p:spPr/>
        <p:txBody>
          <a:bodyPr/>
          <a:lstStyle/>
          <a:p>
            <a:fld id="{DE023134-33E3-4763-9709-4249E3C986BF}" type="slidenum">
              <a:rPr lang="en-IN" smtClean="0"/>
              <a:t>‹#›</a:t>
            </a:fld>
            <a:endParaRPr lang="en-IN"/>
          </a:p>
        </p:txBody>
      </p:sp>
      <p:pic>
        <p:nvPicPr>
          <p:cNvPr id="9" name="Picture 8">
            <a:extLst>
              <a:ext uri="{FF2B5EF4-FFF2-40B4-BE49-F238E27FC236}">
                <a16:creationId xmlns:a16="http://schemas.microsoft.com/office/drawing/2014/main" id="{34DE8EFC-77E2-4A31-BC07-15EAD3122462}"/>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779" b="76484" l="595" r="99405"/>
                    </a14:imgEffect>
                  </a14:imgLayer>
                </a14:imgProps>
              </a:ext>
              <a:ext uri="{28A0092B-C50C-407E-A947-70E740481C1C}">
                <a14:useLocalDpi xmlns:a14="http://schemas.microsoft.com/office/drawing/2010/main" val="0"/>
              </a:ext>
            </a:extLst>
          </a:blip>
          <a:stretch>
            <a:fillRect/>
          </a:stretch>
        </p:blipFill>
        <p:spPr>
          <a:xfrm>
            <a:off x="5266589" y="118625"/>
            <a:ext cx="6474307" cy="6620750"/>
          </a:xfrm>
          <a:prstGeom prst="rect">
            <a:avLst/>
          </a:prstGeom>
        </p:spPr>
      </p:pic>
      <p:sp>
        <p:nvSpPr>
          <p:cNvPr id="10" name="Rectangle 9">
            <a:extLst>
              <a:ext uri="{FF2B5EF4-FFF2-40B4-BE49-F238E27FC236}">
                <a16:creationId xmlns:a16="http://schemas.microsoft.com/office/drawing/2014/main" id="{D7686167-99F4-4EFA-9962-8BA597467990}"/>
              </a:ext>
            </a:extLst>
          </p:cNvPr>
          <p:cNvSpPr/>
          <p:nvPr userDrawn="1"/>
        </p:nvSpPr>
        <p:spPr>
          <a:xfrm>
            <a:off x="6236208" y="1773936"/>
            <a:ext cx="4544568" cy="2834640"/>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72A00DA-A5BF-482B-9033-2C3DEE912AB8}"/>
              </a:ext>
            </a:extLst>
          </p:cNvPr>
          <p:cNvSpPr txBox="1"/>
          <p:nvPr userDrawn="1"/>
        </p:nvSpPr>
        <p:spPr>
          <a:xfrm>
            <a:off x="3930396" y="192163"/>
            <a:ext cx="4680204" cy="707886"/>
          </a:xfrm>
          <a:prstGeom prst="rect">
            <a:avLst/>
          </a:prstGeom>
          <a:noFill/>
        </p:spPr>
        <p:txBody>
          <a:bodyPr wrap="square" rtlCol="0">
            <a:spAutoFit/>
          </a:bodyPr>
          <a:lstStyle/>
          <a:p>
            <a:r>
              <a:rPr lang="en-IN" sz="4000" dirty="0">
                <a:solidFill>
                  <a:schemeClr val="bg1"/>
                </a:solidFill>
                <a:latin typeface="Brush Script MT" panose="03060802040406070304" pitchFamily="66" charset="0"/>
              </a:rPr>
              <a:t>Features Of Microservices</a:t>
            </a:r>
          </a:p>
        </p:txBody>
      </p:sp>
    </p:spTree>
    <p:extLst>
      <p:ext uri="{BB962C8B-B14F-4D97-AF65-F5344CB8AC3E}">
        <p14:creationId xmlns:p14="http://schemas.microsoft.com/office/powerpoint/2010/main" val="436166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EB930-5054-4C89-B67B-1F880AB03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C65F32-EA54-4537-91B7-1F6A5018E0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15FE1B1-C6C0-4AE0-8E8D-3AE38A18EE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86228B-7CED-46B9-9D8D-045ED290114F}"/>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D9849A94-EA4B-48D2-9796-B96A8C85152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1353818-F6CD-4BF0-9185-96DD4DC82C9F}"/>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4820692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A14B0-3C18-469B-BD76-42C3E5DCAE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8DFFF5D-9AD8-42BD-9D82-3396A9D3D9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0FD6B1E-C857-4D23-A679-BF9D928836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6E24E1-8570-44D9-ABA2-4727999025BC}"/>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6" name="Footer Placeholder 5">
            <a:extLst>
              <a:ext uri="{FF2B5EF4-FFF2-40B4-BE49-F238E27FC236}">
                <a16:creationId xmlns:a16="http://schemas.microsoft.com/office/drawing/2014/main" id="{73F900E1-FB56-4D63-80B7-2800B41E29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A174DD-4FEB-4285-82EB-C253CFD1CB27}"/>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1101645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9E2E6-CDA9-4A0B-B101-6542A20854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F2555A8-AF94-4974-8B8F-31F9DB8F04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1C4F725-28B4-40DB-9B40-CA67E067FB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0F491A3-3D06-4597-A9C9-BD0A79A1A9DC}"/>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6" name="Footer Placeholder 5">
            <a:extLst>
              <a:ext uri="{FF2B5EF4-FFF2-40B4-BE49-F238E27FC236}">
                <a16:creationId xmlns:a16="http://schemas.microsoft.com/office/drawing/2014/main" id="{E05ECCEB-21BE-44FC-86F9-BC7AA2057E6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BA6087-F507-4137-A259-49A80765EE96}"/>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282369224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30ACE-FDF4-47AE-BCF5-25388ABBFD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0B90A6-34B5-43CC-8203-4D77071828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92F721-1699-4D64-9491-293DA0EB20A3}"/>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E06E6F00-351C-4B5E-8CC2-714930AA42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8D2A85-5725-4DF6-868A-AD8C3CD7DE29}"/>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8545478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FEB44C-5998-4468-BBE2-EDBF70D4105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6997781-83FE-409F-90A2-4032DC558A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583B18-D842-45B7-A56A-1FC81A6A1C58}"/>
              </a:ext>
            </a:extLst>
          </p:cNvPr>
          <p:cNvSpPr>
            <a:spLocks noGrp="1"/>
          </p:cNvSpPr>
          <p:nvPr>
            <p:ph type="dt" sz="half" idx="10"/>
          </p:nvPr>
        </p:nvSpPr>
        <p:spPr/>
        <p:txBody>
          <a:body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23DB7A94-F1C4-42B5-927E-F24B984432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1DE285-1625-46A8-B203-DB4130E0F6E1}"/>
              </a:ext>
            </a:extLst>
          </p:cNvPr>
          <p:cNvSpPr>
            <a:spLocks noGrp="1"/>
          </p:cNvSpPr>
          <p:nvPr>
            <p:ph type="sldNum" sz="quarter" idx="12"/>
          </p:nvPr>
        </p:nvSpPr>
        <p:spPr/>
        <p:txBody>
          <a:bodyPr/>
          <a:lstStyle/>
          <a:p>
            <a:fld id="{DE023134-33E3-4763-9709-4249E3C986BF}" type="slidenum">
              <a:rPr lang="en-IN" smtClean="0"/>
              <a:t>‹#›</a:t>
            </a:fld>
            <a:endParaRPr lang="en-IN"/>
          </a:p>
        </p:txBody>
      </p:sp>
    </p:spTree>
    <p:extLst>
      <p:ext uri="{BB962C8B-B14F-4D97-AF65-F5344CB8AC3E}">
        <p14:creationId xmlns:p14="http://schemas.microsoft.com/office/powerpoint/2010/main" val="2923866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840C9-5A7B-41C1-9226-E444903E67E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2C3EF77-9C3E-44FC-978D-3CAFDD81D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63D2CC-04AD-4032-8682-923C962A4D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4A3DF53-5949-486F-A8DC-F3803BCD2F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880F3D-580F-4D2A-AEA0-421BA5560E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47872BA-E96A-4020-815E-15BF1129AD6B}"/>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8" name="Footer Placeholder 7">
            <a:extLst>
              <a:ext uri="{FF2B5EF4-FFF2-40B4-BE49-F238E27FC236}">
                <a16:creationId xmlns:a16="http://schemas.microsoft.com/office/drawing/2014/main" id="{BC68966C-C3EA-452F-9AD1-AAE1C489881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2B58227-C253-4FB0-A20E-2696993171D2}"/>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808923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D31D4-637B-4E15-AFE5-7BDAAE96AB7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A48CE21-3D8A-4F31-A65C-7F740E783ABF}"/>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4" name="Footer Placeholder 3">
            <a:extLst>
              <a:ext uri="{FF2B5EF4-FFF2-40B4-BE49-F238E27FC236}">
                <a16:creationId xmlns:a16="http://schemas.microsoft.com/office/drawing/2014/main" id="{C05D1689-AD94-42F7-971A-8F91BC48508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AA06D21-FC64-472F-AD70-6BCD5AC6A312}"/>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43134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A46173-DB8C-40EB-B308-8232EB2CABFC}"/>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3" name="Footer Placeholder 2">
            <a:extLst>
              <a:ext uri="{FF2B5EF4-FFF2-40B4-BE49-F238E27FC236}">
                <a16:creationId xmlns:a16="http://schemas.microsoft.com/office/drawing/2014/main" id="{18703CAB-511F-4B6F-BEE0-45599A2E260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73BF508-4D2A-4EFA-897D-0493BA4DC700}"/>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1272998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9AAD-66C1-4FCB-9BF4-6C52E8BAE1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5B44E20-C4C7-4096-B356-39E39865E4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BD41A98-5FDD-4AFC-B332-EB447C1036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5D592D-34FC-4924-A322-BD7CC8847206}"/>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6" name="Footer Placeholder 5">
            <a:extLst>
              <a:ext uri="{FF2B5EF4-FFF2-40B4-BE49-F238E27FC236}">
                <a16:creationId xmlns:a16="http://schemas.microsoft.com/office/drawing/2014/main" id="{24D51AEF-E678-40AA-8CF4-AC2A34CC0D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1B0AC1-0B0A-4ACA-8993-1D0993D81BA9}"/>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4212117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F38D8-44D9-490D-BB6D-E905E5A925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1575612-39A6-42F1-BC4B-A02BCC7B54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8FC0D1F-9268-4E96-AEE9-0D858FC595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E225F5-1985-4B94-A2ED-8AA2B0D36DD3}"/>
              </a:ext>
            </a:extLst>
          </p:cNvPr>
          <p:cNvSpPr>
            <a:spLocks noGrp="1"/>
          </p:cNvSpPr>
          <p:nvPr>
            <p:ph type="dt" sz="half" idx="10"/>
          </p:nvPr>
        </p:nvSpPr>
        <p:spPr/>
        <p:txBody>
          <a:bodyPr/>
          <a:lstStyle/>
          <a:p>
            <a:fld id="{CDDBB010-A39B-469F-A96D-8B48ABB3B427}" type="datetimeFigureOut">
              <a:rPr lang="en-IN" smtClean="0"/>
              <a:t>22-12-2020</a:t>
            </a:fld>
            <a:endParaRPr lang="en-IN"/>
          </a:p>
        </p:txBody>
      </p:sp>
      <p:sp>
        <p:nvSpPr>
          <p:cNvPr id="6" name="Footer Placeholder 5">
            <a:extLst>
              <a:ext uri="{FF2B5EF4-FFF2-40B4-BE49-F238E27FC236}">
                <a16:creationId xmlns:a16="http://schemas.microsoft.com/office/drawing/2014/main" id="{02337C8B-3FC6-49D5-ABC5-5E0DDFAC0E9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70A047-A049-4B2C-8C2F-5794601A9832}"/>
              </a:ext>
            </a:extLst>
          </p:cNvPr>
          <p:cNvSpPr>
            <a:spLocks noGrp="1"/>
          </p:cNvSpPr>
          <p:nvPr>
            <p:ph type="sldNum" sz="quarter" idx="12"/>
          </p:nvPr>
        </p:nvSpPr>
        <p:spPr/>
        <p:txBody>
          <a:bodyPr/>
          <a:lstStyle/>
          <a:p>
            <a:fld id="{EABA6109-95BF-4928-B5A5-AAAD662117D2}" type="slidenum">
              <a:rPr lang="en-IN" smtClean="0"/>
              <a:t>‹#›</a:t>
            </a:fld>
            <a:endParaRPr lang="en-IN"/>
          </a:p>
        </p:txBody>
      </p:sp>
    </p:spTree>
    <p:extLst>
      <p:ext uri="{BB962C8B-B14F-4D97-AF65-F5344CB8AC3E}">
        <p14:creationId xmlns:p14="http://schemas.microsoft.com/office/powerpoint/2010/main" val="3923750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6A305F-1648-4DE5-AA8C-F5CEBD07F9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A28E2F-F046-4AEC-A73B-5F58276CF3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094D51-2541-43E8-997B-F7ECCFD245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DBB010-A39B-469F-A96D-8B48ABB3B427}" type="datetimeFigureOut">
              <a:rPr lang="en-IN" smtClean="0"/>
              <a:t>22-12-2020</a:t>
            </a:fld>
            <a:endParaRPr lang="en-IN"/>
          </a:p>
        </p:txBody>
      </p:sp>
      <p:sp>
        <p:nvSpPr>
          <p:cNvPr id="5" name="Footer Placeholder 4">
            <a:extLst>
              <a:ext uri="{FF2B5EF4-FFF2-40B4-BE49-F238E27FC236}">
                <a16:creationId xmlns:a16="http://schemas.microsoft.com/office/drawing/2014/main" id="{8D8F285D-2DED-4C48-A0F6-C1E97A1FAF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976DC5B-8CB2-4B59-9AA9-BBB321B2FA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BA6109-95BF-4928-B5A5-AAAD662117D2}" type="slidenum">
              <a:rPr lang="en-IN" smtClean="0"/>
              <a:t>‹#›</a:t>
            </a:fld>
            <a:endParaRPr lang="en-IN"/>
          </a:p>
        </p:txBody>
      </p:sp>
    </p:spTree>
    <p:extLst>
      <p:ext uri="{BB962C8B-B14F-4D97-AF65-F5344CB8AC3E}">
        <p14:creationId xmlns:p14="http://schemas.microsoft.com/office/powerpoint/2010/main" val="484965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ABBC65-869A-4E3C-AB3E-AF958BD053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D1A6222-D01A-48D9-A21A-6B1B741E0B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659D96-B469-4C28-B106-67DE31BFC2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06AC5D99-37F9-4479-A1AD-10E8834A7E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E65F638-C8B8-4024-AA3B-99B998100A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023134-33E3-4763-9709-4249E3C986BF}" type="slidenum">
              <a:rPr lang="en-IN" smtClean="0"/>
              <a:t>‹#›</a:t>
            </a:fld>
            <a:endParaRPr lang="en-IN"/>
          </a:p>
        </p:txBody>
      </p:sp>
    </p:spTree>
    <p:extLst>
      <p:ext uri="{BB962C8B-B14F-4D97-AF65-F5344CB8AC3E}">
        <p14:creationId xmlns:p14="http://schemas.microsoft.com/office/powerpoint/2010/main" val="10971052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ABBC65-869A-4E3C-AB3E-AF958BD053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D1A6222-D01A-48D9-A21A-6B1B741E0B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659D96-B469-4C28-B106-67DE31BFC2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5BD8D6-A18F-42ED-9DB9-2D0061BC6B7F}" type="datetimeFigureOut">
              <a:rPr lang="en-IN" smtClean="0"/>
              <a:t>22-12-2020</a:t>
            </a:fld>
            <a:endParaRPr lang="en-IN"/>
          </a:p>
        </p:txBody>
      </p:sp>
      <p:sp>
        <p:nvSpPr>
          <p:cNvPr id="5" name="Footer Placeholder 4">
            <a:extLst>
              <a:ext uri="{FF2B5EF4-FFF2-40B4-BE49-F238E27FC236}">
                <a16:creationId xmlns:a16="http://schemas.microsoft.com/office/drawing/2014/main" id="{06AC5D99-37F9-4479-A1AD-10E8834A7E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E65F638-C8B8-4024-AA3B-99B998100A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023134-33E3-4763-9709-4249E3C986BF}" type="slidenum">
              <a:rPr lang="en-IN" smtClean="0"/>
              <a:t>‹#›</a:t>
            </a:fld>
            <a:endParaRPr lang="en-IN"/>
          </a:p>
        </p:txBody>
      </p:sp>
    </p:spTree>
    <p:extLst>
      <p:ext uri="{BB962C8B-B14F-4D97-AF65-F5344CB8AC3E}">
        <p14:creationId xmlns:p14="http://schemas.microsoft.com/office/powerpoint/2010/main" val="19765982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4152E7-7456-4EE6-82D8-9ACAA0213306}"/>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9"/>
            <a:ext cx="12191984" cy="7850900"/>
          </a:xfrm>
          <a:prstGeom prst="rect">
            <a:avLst/>
          </a:prstGeom>
        </p:spPr>
      </p:pic>
      <p:grpSp>
        <p:nvGrpSpPr>
          <p:cNvPr id="12" name="Group 11">
            <a:extLst>
              <a:ext uri="{FF2B5EF4-FFF2-40B4-BE49-F238E27FC236}">
                <a16:creationId xmlns:a16="http://schemas.microsoft.com/office/drawing/2014/main" id="{B1B25DB8-3B36-4E37-B52A-249DAB54872C}"/>
              </a:ext>
            </a:extLst>
          </p:cNvPr>
          <p:cNvGrpSpPr/>
          <p:nvPr/>
        </p:nvGrpSpPr>
        <p:grpSpPr>
          <a:xfrm>
            <a:off x="0" y="2921169"/>
            <a:ext cx="12191984" cy="10701037"/>
            <a:chOff x="0" y="2921169"/>
            <a:chExt cx="12191984" cy="10701037"/>
          </a:xfrm>
        </p:grpSpPr>
        <p:sp>
          <p:nvSpPr>
            <p:cNvPr id="8" name="TextBox 7">
              <a:extLst>
                <a:ext uri="{FF2B5EF4-FFF2-40B4-BE49-F238E27FC236}">
                  <a16:creationId xmlns:a16="http://schemas.microsoft.com/office/drawing/2014/main" id="{B51CF282-322A-4DE8-A2F9-C0F524D85BD0}"/>
                </a:ext>
              </a:extLst>
            </p:cNvPr>
            <p:cNvSpPr txBox="1"/>
            <p:nvPr/>
          </p:nvSpPr>
          <p:spPr>
            <a:xfrm>
              <a:off x="4299857" y="2921169"/>
              <a:ext cx="3907971" cy="1015663"/>
            </a:xfrm>
            <a:prstGeom prst="rect">
              <a:avLst/>
            </a:prstGeom>
            <a:noFill/>
          </p:spPr>
          <p:txBody>
            <a:bodyPr wrap="square" rtlCol="0">
              <a:spAutoFit/>
            </a:bodyPr>
            <a:lstStyle/>
            <a:p>
              <a:r>
                <a:rPr lang="en-IN" sz="6000" dirty="0">
                  <a:solidFill>
                    <a:schemeClr val="bg1"/>
                  </a:solidFill>
                  <a:latin typeface="Bahnschrift" panose="020B0502040204020203" pitchFamily="34" charset="0"/>
                </a:rPr>
                <a:t>WELCOME</a:t>
              </a:r>
            </a:p>
          </p:txBody>
        </p:sp>
        <p:sp>
          <p:nvSpPr>
            <p:cNvPr id="9" name="Rectangle 8">
              <a:extLst>
                <a:ext uri="{FF2B5EF4-FFF2-40B4-BE49-F238E27FC236}">
                  <a16:creationId xmlns:a16="http://schemas.microsoft.com/office/drawing/2014/main" id="{0D61F5D6-FACF-4910-AEFD-F0474FE1741A}"/>
                </a:ext>
              </a:extLst>
            </p:cNvPr>
            <p:cNvSpPr/>
            <p:nvPr/>
          </p:nvSpPr>
          <p:spPr>
            <a:xfrm>
              <a:off x="0" y="6764215"/>
              <a:ext cx="12191984" cy="6857991"/>
            </a:xfrm>
            <a:prstGeom prst="rect">
              <a:avLst/>
            </a:prstGeom>
            <a:solidFill>
              <a:srgbClr val="1247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48E7FF57-4872-49F6-8CE0-EDC7016A0DA5}"/>
                </a:ext>
              </a:extLst>
            </p:cNvPr>
            <p:cNvSpPr txBox="1"/>
            <p:nvPr/>
          </p:nvSpPr>
          <p:spPr>
            <a:xfrm>
              <a:off x="3439769" y="9685383"/>
              <a:ext cx="6025662" cy="923330"/>
            </a:xfrm>
            <a:prstGeom prst="rect">
              <a:avLst/>
            </a:prstGeom>
            <a:noFill/>
          </p:spPr>
          <p:txBody>
            <a:bodyPr wrap="square" rtlCol="0">
              <a:spAutoFit/>
            </a:bodyPr>
            <a:lstStyle/>
            <a:p>
              <a:r>
                <a:rPr lang="en-IN" sz="5400" dirty="0">
                  <a:solidFill>
                    <a:schemeClr val="bg1"/>
                  </a:solidFill>
                </a:rPr>
                <a:t>TO THE MISTY RIVER</a:t>
              </a:r>
            </a:p>
          </p:txBody>
        </p:sp>
      </p:grpSp>
    </p:spTree>
    <p:extLst>
      <p:ext uri="{BB962C8B-B14F-4D97-AF65-F5344CB8AC3E}">
        <p14:creationId xmlns:p14="http://schemas.microsoft.com/office/powerpoint/2010/main" val="3083181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1.48148E-6 L 0 -0.98496 " pathEditMode="relative" rAng="0" ptsTypes="AA">
                                      <p:cBhvr>
                                        <p:cTn id="6" dur="2000" fill="hold"/>
                                        <p:tgtEl>
                                          <p:spTgt spid="12"/>
                                        </p:tgtEl>
                                        <p:attrNameLst>
                                          <p:attrName>ppt_x</p:attrName>
                                          <p:attrName>ppt_y</p:attrName>
                                        </p:attrNameLst>
                                      </p:cBhvr>
                                      <p:rCtr x="0" y="-492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5CE453-21A2-461A-BEE9-B48AFF8303C7}"/>
              </a:ext>
            </a:extLst>
          </p:cNvPr>
          <p:cNvSpPr txBox="1"/>
          <p:nvPr/>
        </p:nvSpPr>
        <p:spPr>
          <a:xfrm>
            <a:off x="0" y="4575440"/>
            <a:ext cx="5853047" cy="187743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7. Decentralized Governance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The focus is on using the right tool for the right job. That means there is no standardized pattern or any technology pattern. Developers have the freedom to choose the best useful tools to solve their problems…</a:t>
            </a:r>
          </a:p>
        </p:txBody>
      </p:sp>
    </p:spTree>
    <p:extLst>
      <p:ext uri="{BB962C8B-B14F-4D97-AF65-F5344CB8AC3E}">
        <p14:creationId xmlns:p14="http://schemas.microsoft.com/office/powerpoint/2010/main" val="372774869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E4A852-9F19-4BA1-89B9-81E177833081}"/>
              </a:ext>
            </a:extLst>
          </p:cNvPr>
          <p:cNvSpPr txBox="1"/>
          <p:nvPr/>
        </p:nvSpPr>
        <p:spPr>
          <a:xfrm>
            <a:off x="596916" y="4781918"/>
            <a:ext cx="5882542"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8. Agility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a:t>
            </a:r>
            <a:r>
              <a:rPr kumimoji="0" lang="en-IN" sz="28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Any new feature can be quickly developed and discarded again…</a:t>
            </a:r>
          </a:p>
        </p:txBody>
      </p:sp>
    </p:spTree>
    <p:extLst>
      <p:ext uri="{BB962C8B-B14F-4D97-AF65-F5344CB8AC3E}">
        <p14:creationId xmlns:p14="http://schemas.microsoft.com/office/powerpoint/2010/main" val="224997751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3201B6-7F26-4407-A5A1-366CD7A980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040"/>
            <a:ext cx="12192000" cy="6880040"/>
          </a:xfrm>
          <a:prstGeom prst="rect">
            <a:avLst/>
          </a:prstGeom>
          <a:solidFill>
            <a:schemeClr val="accent1">
              <a:lumMod val="75000"/>
            </a:schemeClr>
          </a:solidFill>
        </p:spPr>
      </p:pic>
      <p:grpSp>
        <p:nvGrpSpPr>
          <p:cNvPr id="13" name="Group 12">
            <a:extLst>
              <a:ext uri="{FF2B5EF4-FFF2-40B4-BE49-F238E27FC236}">
                <a16:creationId xmlns:a16="http://schemas.microsoft.com/office/drawing/2014/main" id="{F3F6D689-0AB0-41A0-BD7F-AD992BFD9C81}"/>
              </a:ext>
            </a:extLst>
          </p:cNvPr>
          <p:cNvGrpSpPr/>
          <p:nvPr/>
        </p:nvGrpSpPr>
        <p:grpSpPr>
          <a:xfrm>
            <a:off x="-3145973" y="4140923"/>
            <a:ext cx="2351013" cy="2324830"/>
            <a:chOff x="2660653" y="2013942"/>
            <a:chExt cx="2351013" cy="2324830"/>
          </a:xfrm>
        </p:grpSpPr>
        <p:sp>
          <p:nvSpPr>
            <p:cNvPr id="12" name="Oval 11">
              <a:extLst>
                <a:ext uri="{FF2B5EF4-FFF2-40B4-BE49-F238E27FC236}">
                  <a16:creationId xmlns:a16="http://schemas.microsoft.com/office/drawing/2014/main" id="{F3A9B506-6FA7-4096-B959-4A16822DEDF4}"/>
                </a:ext>
              </a:extLst>
            </p:cNvPr>
            <p:cNvSpPr/>
            <p:nvPr/>
          </p:nvSpPr>
          <p:spPr>
            <a:xfrm>
              <a:off x="2660653" y="3899860"/>
              <a:ext cx="1275001" cy="438912"/>
            </a:xfrm>
            <a:prstGeom prst="ellipse">
              <a:avLst/>
            </a:prstGeom>
            <a:gradFill flip="none" rotWithShape="1">
              <a:gsLst>
                <a:gs pos="0">
                  <a:schemeClr val="tx1"/>
                </a:gs>
                <a:gs pos="100000">
                  <a:srgbClr val="829393">
                    <a:alpha val="0"/>
                  </a:srgbClr>
                </a:gs>
              </a:gsLst>
              <a:path path="circle">
                <a:fillToRect l="50000" t="50000" r="50000" b="50000"/>
              </a:path>
              <a:tileRect/>
            </a:gra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rapezoid 3">
              <a:extLst>
                <a:ext uri="{FF2B5EF4-FFF2-40B4-BE49-F238E27FC236}">
                  <a16:creationId xmlns:a16="http://schemas.microsoft.com/office/drawing/2014/main" id="{74DEA97E-CDBD-4618-A29C-63DB132CA02A}"/>
                </a:ext>
              </a:extLst>
            </p:cNvPr>
            <p:cNvSpPr/>
            <p:nvPr/>
          </p:nvSpPr>
          <p:spPr>
            <a:xfrm flipV="1">
              <a:off x="3073138" y="3733014"/>
              <a:ext cx="1938528" cy="438912"/>
            </a:xfrm>
            <a:prstGeom prst="trapezoid">
              <a:avLst>
                <a:gd name="adj" fmla="val 55069"/>
              </a:avLst>
            </a:prstGeom>
            <a:solidFill>
              <a:srgbClr val="CC0000"/>
            </a:solidFill>
            <a:ln>
              <a:noFill/>
            </a:ln>
            <a:effectLst>
              <a:innerShdw blurRad="254000" dist="50800" dir="17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ight Triangle 5">
              <a:extLst>
                <a:ext uri="{FF2B5EF4-FFF2-40B4-BE49-F238E27FC236}">
                  <a16:creationId xmlns:a16="http://schemas.microsoft.com/office/drawing/2014/main" id="{2C0A9349-C15A-45EE-A126-720C798315E4}"/>
                </a:ext>
              </a:extLst>
            </p:cNvPr>
            <p:cNvSpPr/>
            <p:nvPr/>
          </p:nvSpPr>
          <p:spPr>
            <a:xfrm>
              <a:off x="4165045" y="2425422"/>
              <a:ext cx="667512" cy="130759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E4A4AC29-A259-4BAC-AFA4-901B04A76E59}"/>
                </a:ext>
              </a:extLst>
            </p:cNvPr>
            <p:cNvSpPr/>
            <p:nvPr/>
          </p:nvSpPr>
          <p:spPr>
            <a:xfrm>
              <a:off x="4142761" y="2013942"/>
              <a:ext cx="27432" cy="1719072"/>
            </a:xfrm>
            <a:prstGeom prst="rect">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ight Triangle 8">
              <a:extLst>
                <a:ext uri="{FF2B5EF4-FFF2-40B4-BE49-F238E27FC236}">
                  <a16:creationId xmlns:a16="http://schemas.microsoft.com/office/drawing/2014/main" id="{1BD8AB51-1ECF-4E97-A152-81386D38DD00}"/>
                </a:ext>
              </a:extLst>
            </p:cNvPr>
            <p:cNvSpPr/>
            <p:nvPr/>
          </p:nvSpPr>
          <p:spPr>
            <a:xfrm flipH="1">
              <a:off x="3486391" y="2434566"/>
              <a:ext cx="667512" cy="1051560"/>
            </a:xfrm>
            <a:custGeom>
              <a:avLst/>
              <a:gdLst>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Lst>
              <a:ahLst/>
              <a:cxnLst>
                <a:cxn ang="0">
                  <a:pos x="connsiteX0" y="connsiteY0"/>
                </a:cxn>
                <a:cxn ang="0">
                  <a:pos x="connsiteX1" y="connsiteY1"/>
                </a:cxn>
                <a:cxn ang="0">
                  <a:pos x="connsiteX2" y="connsiteY2"/>
                </a:cxn>
                <a:cxn ang="0">
                  <a:pos x="connsiteX3" y="connsiteY3"/>
                </a:cxn>
              </a:cxnLst>
              <a:rect l="l" t="t" r="r" b="b"/>
              <a:pathLst>
                <a:path w="667512" h="877824">
                  <a:moveTo>
                    <a:pt x="0" y="877824"/>
                  </a:moveTo>
                  <a:lnTo>
                    <a:pt x="0" y="0"/>
                  </a:lnTo>
                  <a:cubicBezTo>
                    <a:pt x="300792" y="189269"/>
                    <a:pt x="604715" y="431772"/>
                    <a:pt x="667512" y="877824"/>
                  </a:cubicBezTo>
                  <a:lnTo>
                    <a:pt x="0" y="8778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Wave 9">
              <a:extLst>
                <a:ext uri="{FF2B5EF4-FFF2-40B4-BE49-F238E27FC236}">
                  <a16:creationId xmlns:a16="http://schemas.microsoft.com/office/drawing/2014/main" id="{2217FAA9-5180-4B64-AFA0-5C4EF1AA567C}"/>
                </a:ext>
              </a:extLst>
            </p:cNvPr>
            <p:cNvSpPr/>
            <p:nvPr/>
          </p:nvSpPr>
          <p:spPr>
            <a:xfrm>
              <a:off x="3941593" y="2032730"/>
              <a:ext cx="201168" cy="146304"/>
            </a:xfrm>
            <a:prstGeom prst="wav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allout: Quad Arrow 10">
              <a:extLst>
                <a:ext uri="{FF2B5EF4-FFF2-40B4-BE49-F238E27FC236}">
                  <a16:creationId xmlns:a16="http://schemas.microsoft.com/office/drawing/2014/main" id="{F7883F37-BB6D-4930-858A-F20CC4060732}"/>
                </a:ext>
              </a:extLst>
            </p:cNvPr>
            <p:cNvSpPr/>
            <p:nvPr/>
          </p:nvSpPr>
          <p:spPr>
            <a:xfrm>
              <a:off x="3642746" y="3041373"/>
              <a:ext cx="414660" cy="387627"/>
            </a:xfrm>
            <a:prstGeom prst="quadArrowCallout">
              <a:avLst>
                <a:gd name="adj1" fmla="val 18515"/>
                <a:gd name="adj2" fmla="val 16134"/>
                <a:gd name="adj3" fmla="val 18515"/>
                <a:gd name="adj4" fmla="val 48123"/>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7E4AFAB5-C09A-4B44-9E30-5AB4034BD240}"/>
              </a:ext>
            </a:extLst>
          </p:cNvPr>
          <p:cNvGrpSpPr/>
          <p:nvPr/>
        </p:nvGrpSpPr>
        <p:grpSpPr>
          <a:xfrm>
            <a:off x="-3012205" y="1867581"/>
            <a:ext cx="2051452" cy="2081818"/>
            <a:chOff x="2660653" y="2013942"/>
            <a:chExt cx="2351013" cy="2324830"/>
          </a:xfrm>
        </p:grpSpPr>
        <p:sp>
          <p:nvSpPr>
            <p:cNvPr id="15" name="Oval 14">
              <a:extLst>
                <a:ext uri="{FF2B5EF4-FFF2-40B4-BE49-F238E27FC236}">
                  <a16:creationId xmlns:a16="http://schemas.microsoft.com/office/drawing/2014/main" id="{780CF392-BAD0-45A9-8ED2-DB3C32F9BE6B}"/>
                </a:ext>
              </a:extLst>
            </p:cNvPr>
            <p:cNvSpPr/>
            <p:nvPr/>
          </p:nvSpPr>
          <p:spPr>
            <a:xfrm>
              <a:off x="2660653" y="3899860"/>
              <a:ext cx="1275001" cy="438912"/>
            </a:xfrm>
            <a:prstGeom prst="ellipse">
              <a:avLst/>
            </a:prstGeom>
            <a:gradFill flip="none" rotWithShape="1">
              <a:gsLst>
                <a:gs pos="0">
                  <a:schemeClr val="tx1"/>
                </a:gs>
                <a:gs pos="100000">
                  <a:srgbClr val="829393">
                    <a:alpha val="0"/>
                  </a:srgbClr>
                </a:gs>
              </a:gsLst>
              <a:path path="circle">
                <a:fillToRect l="50000" t="50000" r="50000" b="50000"/>
              </a:path>
              <a:tileRect/>
            </a:gra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Trapezoid 15">
              <a:extLst>
                <a:ext uri="{FF2B5EF4-FFF2-40B4-BE49-F238E27FC236}">
                  <a16:creationId xmlns:a16="http://schemas.microsoft.com/office/drawing/2014/main" id="{E3285FA3-6F1C-4F6F-8473-B1A2D8BE183D}"/>
                </a:ext>
              </a:extLst>
            </p:cNvPr>
            <p:cNvSpPr/>
            <p:nvPr/>
          </p:nvSpPr>
          <p:spPr>
            <a:xfrm flipV="1">
              <a:off x="3073138" y="3733014"/>
              <a:ext cx="1938528" cy="438912"/>
            </a:xfrm>
            <a:prstGeom prst="trapezoid">
              <a:avLst>
                <a:gd name="adj" fmla="val 55069"/>
              </a:avLst>
            </a:prstGeom>
            <a:solidFill>
              <a:srgbClr val="00CC00"/>
            </a:solidFill>
            <a:ln>
              <a:noFill/>
            </a:ln>
            <a:effectLst>
              <a:innerShdw blurRad="254000" dist="50800" dir="17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ight Triangle 16">
              <a:extLst>
                <a:ext uri="{FF2B5EF4-FFF2-40B4-BE49-F238E27FC236}">
                  <a16:creationId xmlns:a16="http://schemas.microsoft.com/office/drawing/2014/main" id="{1BE01AA3-2A1C-4552-A8CC-967B760E9028}"/>
                </a:ext>
              </a:extLst>
            </p:cNvPr>
            <p:cNvSpPr/>
            <p:nvPr/>
          </p:nvSpPr>
          <p:spPr>
            <a:xfrm>
              <a:off x="4165045" y="2425422"/>
              <a:ext cx="667512" cy="130759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82A63DC7-9145-4DC6-BED9-EC5FFAD91330}"/>
                </a:ext>
              </a:extLst>
            </p:cNvPr>
            <p:cNvSpPr/>
            <p:nvPr/>
          </p:nvSpPr>
          <p:spPr>
            <a:xfrm>
              <a:off x="4142761" y="2013942"/>
              <a:ext cx="27432" cy="1719072"/>
            </a:xfrm>
            <a:prstGeom prst="rect">
              <a:avLst/>
            </a:prstGeom>
            <a:solidFill>
              <a:srgbClr val="00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ight Triangle 8">
              <a:extLst>
                <a:ext uri="{FF2B5EF4-FFF2-40B4-BE49-F238E27FC236}">
                  <a16:creationId xmlns:a16="http://schemas.microsoft.com/office/drawing/2014/main" id="{F931DDEA-053B-47F3-9617-BFD16C15AF81}"/>
                </a:ext>
              </a:extLst>
            </p:cNvPr>
            <p:cNvSpPr/>
            <p:nvPr/>
          </p:nvSpPr>
          <p:spPr>
            <a:xfrm flipH="1">
              <a:off x="3486391" y="2434566"/>
              <a:ext cx="667512" cy="1051560"/>
            </a:xfrm>
            <a:custGeom>
              <a:avLst/>
              <a:gdLst>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Lst>
              <a:ahLst/>
              <a:cxnLst>
                <a:cxn ang="0">
                  <a:pos x="connsiteX0" y="connsiteY0"/>
                </a:cxn>
                <a:cxn ang="0">
                  <a:pos x="connsiteX1" y="connsiteY1"/>
                </a:cxn>
                <a:cxn ang="0">
                  <a:pos x="connsiteX2" y="connsiteY2"/>
                </a:cxn>
                <a:cxn ang="0">
                  <a:pos x="connsiteX3" y="connsiteY3"/>
                </a:cxn>
              </a:cxnLst>
              <a:rect l="l" t="t" r="r" b="b"/>
              <a:pathLst>
                <a:path w="667512" h="877824">
                  <a:moveTo>
                    <a:pt x="0" y="877824"/>
                  </a:moveTo>
                  <a:lnTo>
                    <a:pt x="0" y="0"/>
                  </a:lnTo>
                  <a:cubicBezTo>
                    <a:pt x="300792" y="189269"/>
                    <a:pt x="604715" y="431772"/>
                    <a:pt x="667512" y="877824"/>
                  </a:cubicBezTo>
                  <a:lnTo>
                    <a:pt x="0" y="8778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Wave 19">
              <a:extLst>
                <a:ext uri="{FF2B5EF4-FFF2-40B4-BE49-F238E27FC236}">
                  <a16:creationId xmlns:a16="http://schemas.microsoft.com/office/drawing/2014/main" id="{DBC64552-554F-48C1-9AA5-296DECBE15AB}"/>
                </a:ext>
              </a:extLst>
            </p:cNvPr>
            <p:cNvSpPr/>
            <p:nvPr/>
          </p:nvSpPr>
          <p:spPr>
            <a:xfrm>
              <a:off x="3941593" y="2032730"/>
              <a:ext cx="201168" cy="146304"/>
            </a:xfrm>
            <a:prstGeom prst="wave">
              <a:avLst/>
            </a:prstGeom>
            <a:solidFill>
              <a:srgbClr val="00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Callout: Quad Arrow 20">
              <a:extLst>
                <a:ext uri="{FF2B5EF4-FFF2-40B4-BE49-F238E27FC236}">
                  <a16:creationId xmlns:a16="http://schemas.microsoft.com/office/drawing/2014/main" id="{79E87790-2251-475A-83CD-C6935B245709}"/>
                </a:ext>
              </a:extLst>
            </p:cNvPr>
            <p:cNvSpPr/>
            <p:nvPr/>
          </p:nvSpPr>
          <p:spPr>
            <a:xfrm>
              <a:off x="3642746" y="3041373"/>
              <a:ext cx="414660" cy="387627"/>
            </a:xfrm>
            <a:prstGeom prst="quadArrowCallout">
              <a:avLst>
                <a:gd name="adj1" fmla="val 18515"/>
                <a:gd name="adj2" fmla="val 16134"/>
                <a:gd name="adj3" fmla="val 18515"/>
                <a:gd name="adj4" fmla="val 48123"/>
              </a:avLst>
            </a:prstGeom>
            <a:solidFill>
              <a:srgbClr val="00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7" name="TextBox 46">
            <a:extLst>
              <a:ext uri="{FF2B5EF4-FFF2-40B4-BE49-F238E27FC236}">
                <a16:creationId xmlns:a16="http://schemas.microsoft.com/office/drawing/2014/main" id="{E9CDAA43-92D5-4FF1-88D7-628C68FCE4CA}"/>
              </a:ext>
            </a:extLst>
          </p:cNvPr>
          <p:cNvSpPr txBox="1"/>
          <p:nvPr/>
        </p:nvSpPr>
        <p:spPr>
          <a:xfrm>
            <a:off x="-43971" y="1099539"/>
            <a:ext cx="27864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CC0000"/>
                </a:solidFill>
                <a:effectLst/>
                <a:uLnTx/>
                <a:uFillTx/>
                <a:latin typeface="Calibri" panose="020F0502020204030204"/>
                <a:ea typeface="+mn-ea"/>
                <a:cs typeface="+mn-cs"/>
              </a:rPr>
              <a:t>1. AUTHENTICATION</a:t>
            </a:r>
            <a:endParaRPr kumimoji="0" lang="en-IN" sz="2400" b="1" i="0" u="none" strike="noStrike" kern="1200" cap="none" spc="0" normalizeH="0" baseline="0" noProof="0" dirty="0">
              <a:ln>
                <a:noFill/>
              </a:ln>
              <a:solidFill>
                <a:srgbClr val="CC0000"/>
              </a:solidFill>
              <a:effectLst/>
              <a:uLnTx/>
              <a:uFillTx/>
              <a:latin typeface="Calibri" panose="020F0502020204030204"/>
              <a:ea typeface="+mn-ea"/>
              <a:cs typeface="+mn-cs"/>
            </a:endParaRPr>
          </a:p>
        </p:txBody>
      </p:sp>
      <p:sp>
        <p:nvSpPr>
          <p:cNvPr id="48" name="TextBox 47">
            <a:extLst>
              <a:ext uri="{FF2B5EF4-FFF2-40B4-BE49-F238E27FC236}">
                <a16:creationId xmlns:a16="http://schemas.microsoft.com/office/drawing/2014/main" id="{D283654A-AB3A-4155-81D0-5A2AA3B2D7DC}"/>
              </a:ext>
            </a:extLst>
          </p:cNvPr>
          <p:cNvSpPr txBox="1"/>
          <p:nvPr/>
        </p:nvSpPr>
        <p:spPr>
          <a:xfrm>
            <a:off x="2441082" y="331259"/>
            <a:ext cx="27864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CC00"/>
                </a:solidFill>
                <a:effectLst/>
                <a:uLnTx/>
                <a:uFillTx/>
                <a:latin typeface="Calibri" panose="020F0502020204030204"/>
                <a:ea typeface="+mn-ea"/>
                <a:cs typeface="+mn-cs"/>
              </a:rPr>
              <a:t>2. ACCESS CONTROL</a:t>
            </a:r>
            <a:endParaRPr kumimoji="0" lang="en-IN" sz="2400" b="1" i="0" u="none" strike="noStrike" kern="1200" cap="none" spc="0" normalizeH="0" baseline="0" noProof="0" dirty="0">
              <a:ln>
                <a:noFill/>
              </a:ln>
              <a:solidFill>
                <a:srgbClr val="00CC00"/>
              </a:solidFill>
              <a:effectLst/>
              <a:uLnTx/>
              <a:uFillTx/>
              <a:latin typeface="Calibri" panose="020F0502020204030204"/>
              <a:ea typeface="+mn-ea"/>
              <a:cs typeface="+mn-cs"/>
            </a:endParaRPr>
          </a:p>
        </p:txBody>
      </p:sp>
      <p:grpSp>
        <p:nvGrpSpPr>
          <p:cNvPr id="49" name="Group 48">
            <a:extLst>
              <a:ext uri="{FF2B5EF4-FFF2-40B4-BE49-F238E27FC236}">
                <a16:creationId xmlns:a16="http://schemas.microsoft.com/office/drawing/2014/main" id="{EB7CD9E5-78AC-4AF4-AF1A-B6ECA9ABEBED}"/>
              </a:ext>
            </a:extLst>
          </p:cNvPr>
          <p:cNvGrpSpPr/>
          <p:nvPr/>
        </p:nvGrpSpPr>
        <p:grpSpPr>
          <a:xfrm>
            <a:off x="-3198517" y="3271366"/>
            <a:ext cx="2351013" cy="2324830"/>
            <a:chOff x="2660653" y="2013942"/>
            <a:chExt cx="2351013" cy="2324830"/>
          </a:xfrm>
        </p:grpSpPr>
        <p:sp>
          <p:nvSpPr>
            <p:cNvPr id="50" name="Oval 49">
              <a:extLst>
                <a:ext uri="{FF2B5EF4-FFF2-40B4-BE49-F238E27FC236}">
                  <a16:creationId xmlns:a16="http://schemas.microsoft.com/office/drawing/2014/main" id="{AE1BC0A1-6A89-49D3-AEA0-A9D7C9D30A8C}"/>
                </a:ext>
              </a:extLst>
            </p:cNvPr>
            <p:cNvSpPr/>
            <p:nvPr/>
          </p:nvSpPr>
          <p:spPr>
            <a:xfrm>
              <a:off x="2660653" y="3899860"/>
              <a:ext cx="1275001" cy="438912"/>
            </a:xfrm>
            <a:prstGeom prst="ellipse">
              <a:avLst/>
            </a:prstGeom>
            <a:gradFill flip="none" rotWithShape="1">
              <a:gsLst>
                <a:gs pos="0">
                  <a:schemeClr val="tx1"/>
                </a:gs>
                <a:gs pos="100000">
                  <a:srgbClr val="829393">
                    <a:alpha val="0"/>
                  </a:srgbClr>
                </a:gs>
              </a:gsLst>
              <a:path path="circle">
                <a:fillToRect l="50000" t="50000" r="50000" b="50000"/>
              </a:path>
              <a:tileRect/>
            </a:gra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1" name="Trapezoid 50">
              <a:extLst>
                <a:ext uri="{FF2B5EF4-FFF2-40B4-BE49-F238E27FC236}">
                  <a16:creationId xmlns:a16="http://schemas.microsoft.com/office/drawing/2014/main" id="{0FFBA154-BE75-4AAC-B6AF-02C110D95FC2}"/>
                </a:ext>
              </a:extLst>
            </p:cNvPr>
            <p:cNvSpPr/>
            <p:nvPr/>
          </p:nvSpPr>
          <p:spPr>
            <a:xfrm flipV="1">
              <a:off x="3073138" y="3733014"/>
              <a:ext cx="1938528" cy="438912"/>
            </a:xfrm>
            <a:prstGeom prst="trapezoid">
              <a:avLst>
                <a:gd name="adj" fmla="val 55069"/>
              </a:avLst>
            </a:prstGeom>
            <a:solidFill>
              <a:srgbClr val="7030A0"/>
            </a:solidFill>
            <a:ln>
              <a:noFill/>
            </a:ln>
            <a:effectLst>
              <a:innerShdw blurRad="254000" dist="50800" dir="17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ight Triangle 51">
              <a:extLst>
                <a:ext uri="{FF2B5EF4-FFF2-40B4-BE49-F238E27FC236}">
                  <a16:creationId xmlns:a16="http://schemas.microsoft.com/office/drawing/2014/main" id="{C49EBB79-D8E0-41EB-85C8-FBAF7B02B184}"/>
                </a:ext>
              </a:extLst>
            </p:cNvPr>
            <p:cNvSpPr/>
            <p:nvPr/>
          </p:nvSpPr>
          <p:spPr>
            <a:xfrm>
              <a:off x="4165045" y="2425422"/>
              <a:ext cx="667512" cy="130759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090FCC4D-7822-4E66-9A82-9401E9C94F0D}"/>
                </a:ext>
              </a:extLst>
            </p:cNvPr>
            <p:cNvSpPr/>
            <p:nvPr/>
          </p:nvSpPr>
          <p:spPr>
            <a:xfrm>
              <a:off x="4142761" y="2013942"/>
              <a:ext cx="27432" cy="171907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Right Triangle 8">
              <a:extLst>
                <a:ext uri="{FF2B5EF4-FFF2-40B4-BE49-F238E27FC236}">
                  <a16:creationId xmlns:a16="http://schemas.microsoft.com/office/drawing/2014/main" id="{BEE648F6-BBD0-4257-A4CE-66589F56FCA9}"/>
                </a:ext>
              </a:extLst>
            </p:cNvPr>
            <p:cNvSpPr/>
            <p:nvPr/>
          </p:nvSpPr>
          <p:spPr>
            <a:xfrm flipH="1">
              <a:off x="3486391" y="2434566"/>
              <a:ext cx="667512" cy="1051560"/>
            </a:xfrm>
            <a:custGeom>
              <a:avLst/>
              <a:gdLst>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Lst>
              <a:ahLst/>
              <a:cxnLst>
                <a:cxn ang="0">
                  <a:pos x="connsiteX0" y="connsiteY0"/>
                </a:cxn>
                <a:cxn ang="0">
                  <a:pos x="connsiteX1" y="connsiteY1"/>
                </a:cxn>
                <a:cxn ang="0">
                  <a:pos x="connsiteX2" y="connsiteY2"/>
                </a:cxn>
                <a:cxn ang="0">
                  <a:pos x="connsiteX3" y="connsiteY3"/>
                </a:cxn>
              </a:cxnLst>
              <a:rect l="l" t="t" r="r" b="b"/>
              <a:pathLst>
                <a:path w="667512" h="877824">
                  <a:moveTo>
                    <a:pt x="0" y="877824"/>
                  </a:moveTo>
                  <a:lnTo>
                    <a:pt x="0" y="0"/>
                  </a:lnTo>
                  <a:cubicBezTo>
                    <a:pt x="300792" y="189269"/>
                    <a:pt x="604715" y="431772"/>
                    <a:pt x="667512" y="877824"/>
                  </a:cubicBezTo>
                  <a:lnTo>
                    <a:pt x="0" y="8778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Wave 54">
              <a:extLst>
                <a:ext uri="{FF2B5EF4-FFF2-40B4-BE49-F238E27FC236}">
                  <a16:creationId xmlns:a16="http://schemas.microsoft.com/office/drawing/2014/main" id="{6D71770A-D21B-4877-ACB4-AFED7FC02D46}"/>
                </a:ext>
              </a:extLst>
            </p:cNvPr>
            <p:cNvSpPr/>
            <p:nvPr/>
          </p:nvSpPr>
          <p:spPr>
            <a:xfrm>
              <a:off x="3941593" y="2032730"/>
              <a:ext cx="201168" cy="146304"/>
            </a:xfrm>
            <a:prstGeom prst="wav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Callout: Quad Arrow 55">
              <a:extLst>
                <a:ext uri="{FF2B5EF4-FFF2-40B4-BE49-F238E27FC236}">
                  <a16:creationId xmlns:a16="http://schemas.microsoft.com/office/drawing/2014/main" id="{CBEAEE5D-2A98-48DF-915E-434A4CBAE111}"/>
                </a:ext>
              </a:extLst>
            </p:cNvPr>
            <p:cNvSpPr/>
            <p:nvPr/>
          </p:nvSpPr>
          <p:spPr>
            <a:xfrm>
              <a:off x="3642746" y="3041373"/>
              <a:ext cx="414660" cy="387627"/>
            </a:xfrm>
            <a:prstGeom prst="quadArrowCallout">
              <a:avLst>
                <a:gd name="adj1" fmla="val 18515"/>
                <a:gd name="adj2" fmla="val 16134"/>
                <a:gd name="adj3" fmla="val 18515"/>
                <a:gd name="adj4" fmla="val 48123"/>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5" name="Group 64">
            <a:extLst>
              <a:ext uri="{FF2B5EF4-FFF2-40B4-BE49-F238E27FC236}">
                <a16:creationId xmlns:a16="http://schemas.microsoft.com/office/drawing/2014/main" id="{775864A2-0EF9-4A81-8196-4DF762D6D82A}"/>
              </a:ext>
            </a:extLst>
          </p:cNvPr>
          <p:cNvGrpSpPr/>
          <p:nvPr/>
        </p:nvGrpSpPr>
        <p:grpSpPr>
          <a:xfrm>
            <a:off x="13039504" y="1870915"/>
            <a:ext cx="2051452" cy="2081818"/>
            <a:chOff x="2660653" y="2013942"/>
            <a:chExt cx="2351013" cy="2324830"/>
          </a:xfrm>
        </p:grpSpPr>
        <p:sp>
          <p:nvSpPr>
            <p:cNvPr id="66" name="Oval 65">
              <a:extLst>
                <a:ext uri="{FF2B5EF4-FFF2-40B4-BE49-F238E27FC236}">
                  <a16:creationId xmlns:a16="http://schemas.microsoft.com/office/drawing/2014/main" id="{61CBB18C-0A44-477E-A6D7-64BF5C296118}"/>
                </a:ext>
              </a:extLst>
            </p:cNvPr>
            <p:cNvSpPr/>
            <p:nvPr/>
          </p:nvSpPr>
          <p:spPr>
            <a:xfrm>
              <a:off x="2660653" y="3899860"/>
              <a:ext cx="1275001" cy="438912"/>
            </a:xfrm>
            <a:prstGeom prst="ellipse">
              <a:avLst/>
            </a:prstGeom>
            <a:gradFill flip="none" rotWithShape="1">
              <a:gsLst>
                <a:gs pos="0">
                  <a:schemeClr val="tx1"/>
                </a:gs>
                <a:gs pos="100000">
                  <a:srgbClr val="829393">
                    <a:alpha val="0"/>
                  </a:srgbClr>
                </a:gs>
              </a:gsLst>
              <a:path path="circle">
                <a:fillToRect l="50000" t="50000" r="50000" b="50000"/>
              </a:path>
              <a:tileRect/>
            </a:gra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7" name="Trapezoid 66">
              <a:extLst>
                <a:ext uri="{FF2B5EF4-FFF2-40B4-BE49-F238E27FC236}">
                  <a16:creationId xmlns:a16="http://schemas.microsoft.com/office/drawing/2014/main" id="{6899A7F7-71AF-4AE5-AD0D-CB0757102E46}"/>
                </a:ext>
              </a:extLst>
            </p:cNvPr>
            <p:cNvSpPr/>
            <p:nvPr/>
          </p:nvSpPr>
          <p:spPr>
            <a:xfrm flipV="1">
              <a:off x="3073138" y="3733014"/>
              <a:ext cx="1938528" cy="438912"/>
            </a:xfrm>
            <a:prstGeom prst="trapezoid">
              <a:avLst>
                <a:gd name="adj" fmla="val 55069"/>
              </a:avLst>
            </a:prstGeom>
            <a:solidFill>
              <a:srgbClr val="002060"/>
            </a:solidFill>
            <a:ln>
              <a:noFill/>
            </a:ln>
            <a:effectLst>
              <a:innerShdw blurRad="254000" dist="50800" dir="17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Right Triangle 67">
              <a:extLst>
                <a:ext uri="{FF2B5EF4-FFF2-40B4-BE49-F238E27FC236}">
                  <a16:creationId xmlns:a16="http://schemas.microsoft.com/office/drawing/2014/main" id="{9E495B74-479A-4C15-9243-2B9C2B1B04B3}"/>
                </a:ext>
              </a:extLst>
            </p:cNvPr>
            <p:cNvSpPr/>
            <p:nvPr/>
          </p:nvSpPr>
          <p:spPr>
            <a:xfrm>
              <a:off x="4165045" y="2425422"/>
              <a:ext cx="667512" cy="130759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ectangle 68">
              <a:extLst>
                <a:ext uri="{FF2B5EF4-FFF2-40B4-BE49-F238E27FC236}">
                  <a16:creationId xmlns:a16="http://schemas.microsoft.com/office/drawing/2014/main" id="{B477395A-B799-44D3-AA63-D9D8CA0A159D}"/>
                </a:ext>
              </a:extLst>
            </p:cNvPr>
            <p:cNvSpPr/>
            <p:nvPr/>
          </p:nvSpPr>
          <p:spPr>
            <a:xfrm>
              <a:off x="4142761" y="2013942"/>
              <a:ext cx="27432" cy="171907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ight Triangle 8">
              <a:extLst>
                <a:ext uri="{FF2B5EF4-FFF2-40B4-BE49-F238E27FC236}">
                  <a16:creationId xmlns:a16="http://schemas.microsoft.com/office/drawing/2014/main" id="{3CCA95F5-15BD-4BFA-97F0-109A5E113741}"/>
                </a:ext>
              </a:extLst>
            </p:cNvPr>
            <p:cNvSpPr/>
            <p:nvPr/>
          </p:nvSpPr>
          <p:spPr>
            <a:xfrm flipH="1">
              <a:off x="3486391" y="2434566"/>
              <a:ext cx="667512" cy="1051560"/>
            </a:xfrm>
            <a:custGeom>
              <a:avLst/>
              <a:gdLst>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Lst>
              <a:ahLst/>
              <a:cxnLst>
                <a:cxn ang="0">
                  <a:pos x="connsiteX0" y="connsiteY0"/>
                </a:cxn>
                <a:cxn ang="0">
                  <a:pos x="connsiteX1" y="connsiteY1"/>
                </a:cxn>
                <a:cxn ang="0">
                  <a:pos x="connsiteX2" y="connsiteY2"/>
                </a:cxn>
                <a:cxn ang="0">
                  <a:pos x="connsiteX3" y="connsiteY3"/>
                </a:cxn>
              </a:cxnLst>
              <a:rect l="l" t="t" r="r" b="b"/>
              <a:pathLst>
                <a:path w="667512" h="877824">
                  <a:moveTo>
                    <a:pt x="0" y="877824"/>
                  </a:moveTo>
                  <a:lnTo>
                    <a:pt x="0" y="0"/>
                  </a:lnTo>
                  <a:cubicBezTo>
                    <a:pt x="300792" y="189269"/>
                    <a:pt x="604715" y="431772"/>
                    <a:pt x="667512" y="877824"/>
                  </a:cubicBezTo>
                  <a:lnTo>
                    <a:pt x="0" y="8778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 name="Wave 70">
              <a:extLst>
                <a:ext uri="{FF2B5EF4-FFF2-40B4-BE49-F238E27FC236}">
                  <a16:creationId xmlns:a16="http://schemas.microsoft.com/office/drawing/2014/main" id="{A8099DFF-2F8E-48A1-B273-B3A9F242A193}"/>
                </a:ext>
              </a:extLst>
            </p:cNvPr>
            <p:cNvSpPr/>
            <p:nvPr/>
          </p:nvSpPr>
          <p:spPr>
            <a:xfrm>
              <a:off x="3941593" y="2032730"/>
              <a:ext cx="201168" cy="146304"/>
            </a:xfrm>
            <a:prstGeom prst="wav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Callout: Quad Arrow 71">
              <a:extLst>
                <a:ext uri="{FF2B5EF4-FFF2-40B4-BE49-F238E27FC236}">
                  <a16:creationId xmlns:a16="http://schemas.microsoft.com/office/drawing/2014/main" id="{459E0F51-B225-4E72-A69C-41776F0E7075}"/>
                </a:ext>
              </a:extLst>
            </p:cNvPr>
            <p:cNvSpPr/>
            <p:nvPr/>
          </p:nvSpPr>
          <p:spPr>
            <a:xfrm>
              <a:off x="3642746" y="3041373"/>
              <a:ext cx="414660" cy="387627"/>
            </a:xfrm>
            <a:prstGeom prst="quadArrowCallout">
              <a:avLst>
                <a:gd name="adj1" fmla="val 18515"/>
                <a:gd name="adj2" fmla="val 16134"/>
                <a:gd name="adj3" fmla="val 18515"/>
                <a:gd name="adj4" fmla="val 48123"/>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3" name="TextBox 72">
            <a:extLst>
              <a:ext uri="{FF2B5EF4-FFF2-40B4-BE49-F238E27FC236}">
                <a16:creationId xmlns:a16="http://schemas.microsoft.com/office/drawing/2014/main" id="{EDDD4123-88BA-41B0-A078-72DED8A2A080}"/>
              </a:ext>
            </a:extLst>
          </p:cNvPr>
          <p:cNvSpPr txBox="1"/>
          <p:nvPr/>
        </p:nvSpPr>
        <p:spPr>
          <a:xfrm>
            <a:off x="4883276" y="1405916"/>
            <a:ext cx="278648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Calibri" panose="020F0502020204030204"/>
                <a:ea typeface="+mn-ea"/>
                <a:cs typeface="+mn-cs"/>
              </a:rPr>
              <a:t>3. DATA SECURITY</a:t>
            </a:r>
            <a:endParaRPr kumimoji="0" lang="en-IN" sz="2400" b="1"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74" name="TextBox 73">
            <a:extLst>
              <a:ext uri="{FF2B5EF4-FFF2-40B4-BE49-F238E27FC236}">
                <a16:creationId xmlns:a16="http://schemas.microsoft.com/office/drawing/2014/main" id="{A5C3B544-EB8D-4D2B-9AB3-65AB14F1B9A5}"/>
              </a:ext>
            </a:extLst>
          </p:cNvPr>
          <p:cNvSpPr txBox="1"/>
          <p:nvPr/>
        </p:nvSpPr>
        <p:spPr>
          <a:xfrm>
            <a:off x="7316540" y="450582"/>
            <a:ext cx="316194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2060"/>
                </a:solidFill>
                <a:effectLst/>
                <a:uLnTx/>
                <a:uFillTx/>
                <a:latin typeface="Calibri" panose="020F0502020204030204"/>
                <a:ea typeface="+mn-ea"/>
                <a:cs typeface="+mn-cs"/>
              </a:rPr>
              <a:t>4. NON-REPUDIATION</a:t>
            </a:r>
            <a:endParaRPr kumimoji="0" lang="en-IN" sz="2400" b="1" i="0" u="none" strike="noStrike" kern="1200" cap="none" spc="0" normalizeH="0" baseline="0" noProof="0" dirty="0">
              <a:ln>
                <a:noFill/>
              </a:ln>
              <a:solidFill>
                <a:srgbClr val="002060"/>
              </a:solidFill>
              <a:effectLst/>
              <a:uLnTx/>
              <a:uFillTx/>
              <a:latin typeface="Calibri" panose="020F0502020204030204"/>
              <a:ea typeface="+mn-ea"/>
              <a:cs typeface="+mn-cs"/>
            </a:endParaRPr>
          </a:p>
        </p:txBody>
      </p:sp>
      <p:grpSp>
        <p:nvGrpSpPr>
          <p:cNvPr id="75" name="Group 74">
            <a:extLst>
              <a:ext uri="{FF2B5EF4-FFF2-40B4-BE49-F238E27FC236}">
                <a16:creationId xmlns:a16="http://schemas.microsoft.com/office/drawing/2014/main" id="{CB242F3C-2A0D-48CE-ADFF-A683620B1F7E}"/>
              </a:ext>
            </a:extLst>
          </p:cNvPr>
          <p:cNvGrpSpPr/>
          <p:nvPr/>
        </p:nvGrpSpPr>
        <p:grpSpPr>
          <a:xfrm>
            <a:off x="13126321" y="4280614"/>
            <a:ext cx="2051452" cy="2081818"/>
            <a:chOff x="2660653" y="2013942"/>
            <a:chExt cx="2351013" cy="2324830"/>
          </a:xfrm>
        </p:grpSpPr>
        <p:sp>
          <p:nvSpPr>
            <p:cNvPr id="76" name="Oval 75">
              <a:extLst>
                <a:ext uri="{FF2B5EF4-FFF2-40B4-BE49-F238E27FC236}">
                  <a16:creationId xmlns:a16="http://schemas.microsoft.com/office/drawing/2014/main" id="{EF7E6003-7A79-437D-9B9C-8C4552AA2B97}"/>
                </a:ext>
              </a:extLst>
            </p:cNvPr>
            <p:cNvSpPr/>
            <p:nvPr/>
          </p:nvSpPr>
          <p:spPr>
            <a:xfrm>
              <a:off x="2660653" y="3899860"/>
              <a:ext cx="1275001" cy="438912"/>
            </a:xfrm>
            <a:prstGeom prst="ellipse">
              <a:avLst/>
            </a:prstGeom>
            <a:gradFill flip="none" rotWithShape="1">
              <a:gsLst>
                <a:gs pos="0">
                  <a:schemeClr val="tx1"/>
                </a:gs>
                <a:gs pos="100000">
                  <a:srgbClr val="829393">
                    <a:alpha val="0"/>
                  </a:srgbClr>
                </a:gs>
              </a:gsLst>
              <a:path path="circle">
                <a:fillToRect l="50000" t="50000" r="50000" b="50000"/>
              </a:path>
              <a:tileRect/>
            </a:gra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7" name="Trapezoid 76">
              <a:extLst>
                <a:ext uri="{FF2B5EF4-FFF2-40B4-BE49-F238E27FC236}">
                  <a16:creationId xmlns:a16="http://schemas.microsoft.com/office/drawing/2014/main" id="{C0471B04-E446-489E-AA52-AEC16AC366AF}"/>
                </a:ext>
              </a:extLst>
            </p:cNvPr>
            <p:cNvSpPr/>
            <p:nvPr/>
          </p:nvSpPr>
          <p:spPr>
            <a:xfrm flipV="1">
              <a:off x="3073138" y="3733014"/>
              <a:ext cx="1938528" cy="438912"/>
            </a:xfrm>
            <a:prstGeom prst="trapezoid">
              <a:avLst>
                <a:gd name="adj" fmla="val 55069"/>
              </a:avLst>
            </a:prstGeom>
            <a:solidFill>
              <a:srgbClr val="FF0066"/>
            </a:solidFill>
            <a:ln>
              <a:noFill/>
            </a:ln>
            <a:effectLst>
              <a:innerShdw blurRad="254000" dist="50800" dir="17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ight Triangle 77">
              <a:extLst>
                <a:ext uri="{FF2B5EF4-FFF2-40B4-BE49-F238E27FC236}">
                  <a16:creationId xmlns:a16="http://schemas.microsoft.com/office/drawing/2014/main" id="{04D603FD-261F-45E0-9E19-774DE171AB0A}"/>
                </a:ext>
              </a:extLst>
            </p:cNvPr>
            <p:cNvSpPr/>
            <p:nvPr/>
          </p:nvSpPr>
          <p:spPr>
            <a:xfrm>
              <a:off x="4165045" y="2425422"/>
              <a:ext cx="667512" cy="130759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Rectangle 78">
              <a:extLst>
                <a:ext uri="{FF2B5EF4-FFF2-40B4-BE49-F238E27FC236}">
                  <a16:creationId xmlns:a16="http://schemas.microsoft.com/office/drawing/2014/main" id="{F3F31279-BA22-4F6D-9548-55ADF793EAC2}"/>
                </a:ext>
              </a:extLst>
            </p:cNvPr>
            <p:cNvSpPr/>
            <p:nvPr/>
          </p:nvSpPr>
          <p:spPr>
            <a:xfrm>
              <a:off x="4142761" y="2013942"/>
              <a:ext cx="27432" cy="1719072"/>
            </a:xfrm>
            <a:prstGeom prst="rect">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Right Triangle 8">
              <a:extLst>
                <a:ext uri="{FF2B5EF4-FFF2-40B4-BE49-F238E27FC236}">
                  <a16:creationId xmlns:a16="http://schemas.microsoft.com/office/drawing/2014/main" id="{BC3EDF8C-51D0-42E3-B358-0019A79EA499}"/>
                </a:ext>
              </a:extLst>
            </p:cNvPr>
            <p:cNvSpPr/>
            <p:nvPr/>
          </p:nvSpPr>
          <p:spPr>
            <a:xfrm flipH="1">
              <a:off x="3486391" y="2434566"/>
              <a:ext cx="667512" cy="1051560"/>
            </a:xfrm>
            <a:custGeom>
              <a:avLst/>
              <a:gdLst>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 name="connsiteX0" fmla="*/ 0 w 667512"/>
                <a:gd name="connsiteY0" fmla="*/ 877824 h 877824"/>
                <a:gd name="connsiteX1" fmla="*/ 0 w 667512"/>
                <a:gd name="connsiteY1" fmla="*/ 0 h 877824"/>
                <a:gd name="connsiteX2" fmla="*/ 667512 w 667512"/>
                <a:gd name="connsiteY2" fmla="*/ 877824 h 877824"/>
                <a:gd name="connsiteX3" fmla="*/ 0 w 667512"/>
                <a:gd name="connsiteY3" fmla="*/ 877824 h 877824"/>
              </a:gdLst>
              <a:ahLst/>
              <a:cxnLst>
                <a:cxn ang="0">
                  <a:pos x="connsiteX0" y="connsiteY0"/>
                </a:cxn>
                <a:cxn ang="0">
                  <a:pos x="connsiteX1" y="connsiteY1"/>
                </a:cxn>
                <a:cxn ang="0">
                  <a:pos x="connsiteX2" y="connsiteY2"/>
                </a:cxn>
                <a:cxn ang="0">
                  <a:pos x="connsiteX3" y="connsiteY3"/>
                </a:cxn>
              </a:cxnLst>
              <a:rect l="l" t="t" r="r" b="b"/>
              <a:pathLst>
                <a:path w="667512" h="877824">
                  <a:moveTo>
                    <a:pt x="0" y="877824"/>
                  </a:moveTo>
                  <a:lnTo>
                    <a:pt x="0" y="0"/>
                  </a:lnTo>
                  <a:cubicBezTo>
                    <a:pt x="300792" y="189269"/>
                    <a:pt x="604715" y="431772"/>
                    <a:pt x="667512" y="877824"/>
                  </a:cubicBezTo>
                  <a:lnTo>
                    <a:pt x="0" y="8778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Wave 80">
              <a:extLst>
                <a:ext uri="{FF2B5EF4-FFF2-40B4-BE49-F238E27FC236}">
                  <a16:creationId xmlns:a16="http://schemas.microsoft.com/office/drawing/2014/main" id="{3E9CF0EA-328C-429E-8861-E4FA1D154DA9}"/>
                </a:ext>
              </a:extLst>
            </p:cNvPr>
            <p:cNvSpPr/>
            <p:nvPr/>
          </p:nvSpPr>
          <p:spPr>
            <a:xfrm>
              <a:off x="3941593" y="2032730"/>
              <a:ext cx="201168" cy="146304"/>
            </a:xfrm>
            <a:prstGeom prst="wave">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2" name="Callout: Quad Arrow 81">
              <a:extLst>
                <a:ext uri="{FF2B5EF4-FFF2-40B4-BE49-F238E27FC236}">
                  <a16:creationId xmlns:a16="http://schemas.microsoft.com/office/drawing/2014/main" id="{501CD1B0-8CC2-4EF5-88C8-5F99F72E6338}"/>
                </a:ext>
              </a:extLst>
            </p:cNvPr>
            <p:cNvSpPr/>
            <p:nvPr/>
          </p:nvSpPr>
          <p:spPr>
            <a:xfrm>
              <a:off x="3642746" y="3041373"/>
              <a:ext cx="414660" cy="387627"/>
            </a:xfrm>
            <a:prstGeom prst="quadArrowCallout">
              <a:avLst>
                <a:gd name="adj1" fmla="val 18515"/>
                <a:gd name="adj2" fmla="val 16134"/>
                <a:gd name="adj3" fmla="val 18515"/>
                <a:gd name="adj4" fmla="val 48123"/>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83" name="TextBox 82">
            <a:extLst>
              <a:ext uri="{FF2B5EF4-FFF2-40B4-BE49-F238E27FC236}">
                <a16:creationId xmlns:a16="http://schemas.microsoft.com/office/drawing/2014/main" id="{988D543E-7C5D-4657-8B32-9A729C081F0A}"/>
              </a:ext>
            </a:extLst>
          </p:cNvPr>
          <p:cNvSpPr txBox="1"/>
          <p:nvPr/>
        </p:nvSpPr>
        <p:spPr>
          <a:xfrm>
            <a:off x="9817961" y="1150908"/>
            <a:ext cx="241801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0066"/>
                </a:solidFill>
                <a:effectLst/>
                <a:uLnTx/>
                <a:uFillTx/>
                <a:latin typeface="Calibri" panose="020F0502020204030204"/>
                <a:ea typeface="+mn-ea"/>
                <a:cs typeface="+mn-cs"/>
              </a:rPr>
              <a:t>5. AVAILABILITY</a:t>
            </a:r>
            <a:endParaRPr kumimoji="0" lang="en-IN" sz="2400" b="1" i="0" u="none" strike="noStrike" kern="1200" cap="none" spc="0" normalizeH="0" baseline="0" noProof="0" dirty="0">
              <a:ln>
                <a:noFill/>
              </a:ln>
              <a:solidFill>
                <a:srgbClr val="FF0066"/>
              </a:solidFill>
              <a:effectLst/>
              <a:uLnTx/>
              <a:uFillTx/>
              <a:latin typeface="Calibri" panose="020F0502020204030204"/>
              <a:ea typeface="+mn-ea"/>
              <a:cs typeface="+mn-cs"/>
            </a:endParaRPr>
          </a:p>
        </p:txBody>
      </p:sp>
      <p:sp>
        <p:nvSpPr>
          <p:cNvPr id="84" name="TextBox 83">
            <a:extLst>
              <a:ext uri="{FF2B5EF4-FFF2-40B4-BE49-F238E27FC236}">
                <a16:creationId xmlns:a16="http://schemas.microsoft.com/office/drawing/2014/main" id="{F422339E-9597-4FFD-B064-8398621AF8B8}"/>
              </a:ext>
            </a:extLst>
          </p:cNvPr>
          <p:cNvSpPr txBox="1"/>
          <p:nvPr/>
        </p:nvSpPr>
        <p:spPr>
          <a:xfrm>
            <a:off x="4254722" y="5534561"/>
            <a:ext cx="3682557"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uLnTx/>
                <a:uFillTx/>
                <a:latin typeface="Calibri" panose="020F0502020204030204"/>
                <a:ea typeface="+mn-ea"/>
                <a:cs typeface="+mn-cs"/>
              </a:rPr>
              <a:t>Key Element Of IOT Security</a:t>
            </a:r>
            <a:endParaRPr kumimoji="0" lang="en-IN" sz="40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50636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25 0 E" pathEditMode="relative" ptsTypes="">
                                      <p:cBhvr>
                                        <p:cTn id="6" dur="2000" fill="hold"/>
                                        <p:tgtEl>
                                          <p:spTgt spid="13"/>
                                        </p:tgtEl>
                                        <p:attrNameLst>
                                          <p:attrName>ppt_x</p:attrName>
                                          <p:attrName>ppt_y</p:attrName>
                                        </p:attrNameLst>
                                      </p:cBhvr>
                                    </p:animMotion>
                                  </p:childTnLst>
                                </p:cTn>
                              </p:par>
                              <p:par>
                                <p:cTn id="7" presetID="32" presetClass="emph" presetSubtype="0" repeatCount="indefinite" fill="hold" nodeType="withEffect">
                                  <p:stCondLst>
                                    <p:cond delay="0"/>
                                  </p:stCondLst>
                                  <p:childTnLst>
                                    <p:animRot by="120000">
                                      <p:cBhvr>
                                        <p:cTn id="8" dur="300" fill="hold">
                                          <p:stCondLst>
                                            <p:cond delay="0"/>
                                          </p:stCondLst>
                                        </p:cTn>
                                        <p:tgtEl>
                                          <p:spTgt spid="13"/>
                                        </p:tgtEl>
                                        <p:attrNameLst>
                                          <p:attrName>r</p:attrName>
                                        </p:attrNameLst>
                                      </p:cBhvr>
                                    </p:animRot>
                                    <p:animRot by="-240000">
                                      <p:cBhvr>
                                        <p:cTn id="9" dur="600" fill="hold">
                                          <p:stCondLst>
                                            <p:cond delay="600"/>
                                          </p:stCondLst>
                                        </p:cTn>
                                        <p:tgtEl>
                                          <p:spTgt spid="13"/>
                                        </p:tgtEl>
                                        <p:attrNameLst>
                                          <p:attrName>r</p:attrName>
                                        </p:attrNameLst>
                                      </p:cBhvr>
                                    </p:animRot>
                                    <p:animRot by="240000">
                                      <p:cBhvr>
                                        <p:cTn id="10" dur="600" fill="hold">
                                          <p:stCondLst>
                                            <p:cond delay="1200"/>
                                          </p:stCondLst>
                                        </p:cTn>
                                        <p:tgtEl>
                                          <p:spTgt spid="13"/>
                                        </p:tgtEl>
                                        <p:attrNameLst>
                                          <p:attrName>r</p:attrName>
                                        </p:attrNameLst>
                                      </p:cBhvr>
                                    </p:animRot>
                                    <p:animRot by="-240000">
                                      <p:cBhvr>
                                        <p:cTn id="11" dur="600" fill="hold">
                                          <p:stCondLst>
                                            <p:cond delay="1800"/>
                                          </p:stCondLst>
                                        </p:cTn>
                                        <p:tgtEl>
                                          <p:spTgt spid="13"/>
                                        </p:tgtEl>
                                        <p:attrNameLst>
                                          <p:attrName>r</p:attrName>
                                        </p:attrNameLst>
                                      </p:cBhvr>
                                    </p:animRot>
                                    <p:animRot by="120000">
                                      <p:cBhvr>
                                        <p:cTn id="12" dur="600" fill="hold">
                                          <p:stCondLst>
                                            <p:cond delay="2400"/>
                                          </p:stCondLst>
                                        </p:cTn>
                                        <p:tgtEl>
                                          <p:spTgt spid="13"/>
                                        </p:tgtEl>
                                        <p:attrNameLst>
                                          <p:attrName>r</p:attrName>
                                        </p:attrNameLst>
                                      </p:cBhvr>
                                    </p:animRot>
                                  </p:childTnLst>
                                </p:cTn>
                              </p:par>
                            </p:childTnLst>
                          </p:cTn>
                        </p:par>
                        <p:par>
                          <p:cTn id="13" fill="hold">
                            <p:stCondLst>
                              <p:cond delay="3000"/>
                            </p:stCondLst>
                            <p:childTnLst>
                              <p:par>
                                <p:cTn id="14" presetID="17" presetClass="entr" presetSubtype="4" fill="hold" grpId="0" nodeType="after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p:cTn id="16" dur="500" fill="hold"/>
                                        <p:tgtEl>
                                          <p:spTgt spid="47"/>
                                        </p:tgtEl>
                                        <p:attrNameLst>
                                          <p:attrName>ppt_x</p:attrName>
                                        </p:attrNameLst>
                                      </p:cBhvr>
                                      <p:tavLst>
                                        <p:tav tm="0">
                                          <p:val>
                                            <p:strVal val="#ppt_x"/>
                                          </p:val>
                                        </p:tav>
                                        <p:tav tm="100000">
                                          <p:val>
                                            <p:strVal val="#ppt_x"/>
                                          </p:val>
                                        </p:tav>
                                      </p:tavLst>
                                    </p:anim>
                                    <p:anim calcmode="lin" valueType="num">
                                      <p:cBhvr>
                                        <p:cTn id="17" dur="500" fill="hold"/>
                                        <p:tgtEl>
                                          <p:spTgt spid="47"/>
                                        </p:tgtEl>
                                        <p:attrNameLst>
                                          <p:attrName>ppt_y</p:attrName>
                                        </p:attrNameLst>
                                      </p:cBhvr>
                                      <p:tavLst>
                                        <p:tav tm="0">
                                          <p:val>
                                            <p:strVal val="#ppt_y+#ppt_h/2"/>
                                          </p:val>
                                        </p:tav>
                                        <p:tav tm="100000">
                                          <p:val>
                                            <p:strVal val="#ppt_y"/>
                                          </p:val>
                                        </p:tav>
                                      </p:tavLst>
                                    </p:anim>
                                    <p:anim calcmode="lin" valueType="num">
                                      <p:cBhvr>
                                        <p:cTn id="18" dur="500" fill="hold"/>
                                        <p:tgtEl>
                                          <p:spTgt spid="47"/>
                                        </p:tgtEl>
                                        <p:attrNameLst>
                                          <p:attrName>ppt_w</p:attrName>
                                        </p:attrNameLst>
                                      </p:cBhvr>
                                      <p:tavLst>
                                        <p:tav tm="0">
                                          <p:val>
                                            <p:strVal val="#ppt_w"/>
                                          </p:val>
                                        </p:tav>
                                        <p:tav tm="100000">
                                          <p:val>
                                            <p:strVal val="#ppt_w"/>
                                          </p:val>
                                        </p:tav>
                                      </p:tavLst>
                                    </p:anim>
                                    <p:anim calcmode="lin" valueType="num">
                                      <p:cBhvr>
                                        <p:cTn id="19" dur="500" fill="hold"/>
                                        <p:tgtEl>
                                          <p:spTgt spid="47"/>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63" presetClass="path" presetSubtype="0" fill="hold" nodeType="clickEffect">
                                  <p:stCondLst>
                                    <p:cond delay="0"/>
                                  </p:stCondLst>
                                  <p:childTnLst>
                                    <p:animMotion origin="layout" path="M 6.25E-7 -4.07407E-6 L 0.44883 -4.07407E-6 " pathEditMode="relative" rAng="0" ptsTypes="AA">
                                      <p:cBhvr>
                                        <p:cTn id="23" dur="3000" fill="hold"/>
                                        <p:tgtEl>
                                          <p:spTgt spid="14"/>
                                        </p:tgtEl>
                                        <p:attrNameLst>
                                          <p:attrName>ppt_x</p:attrName>
                                          <p:attrName>ppt_y</p:attrName>
                                        </p:attrNameLst>
                                      </p:cBhvr>
                                      <p:rCtr x="22435" y="0"/>
                                    </p:animMotion>
                                  </p:childTnLst>
                                </p:cTn>
                              </p:par>
                              <p:par>
                                <p:cTn id="24" presetID="32" presetClass="emph" presetSubtype="0" repeatCount="indefinite" fill="hold" nodeType="withEffect">
                                  <p:stCondLst>
                                    <p:cond delay="0"/>
                                  </p:stCondLst>
                                  <p:childTnLst>
                                    <p:animRot by="120000">
                                      <p:cBhvr>
                                        <p:cTn id="25" dur="300" fill="hold">
                                          <p:stCondLst>
                                            <p:cond delay="0"/>
                                          </p:stCondLst>
                                        </p:cTn>
                                        <p:tgtEl>
                                          <p:spTgt spid="14"/>
                                        </p:tgtEl>
                                        <p:attrNameLst>
                                          <p:attrName>r</p:attrName>
                                        </p:attrNameLst>
                                      </p:cBhvr>
                                    </p:animRot>
                                    <p:animRot by="-240000">
                                      <p:cBhvr>
                                        <p:cTn id="26" dur="600" fill="hold">
                                          <p:stCondLst>
                                            <p:cond delay="600"/>
                                          </p:stCondLst>
                                        </p:cTn>
                                        <p:tgtEl>
                                          <p:spTgt spid="14"/>
                                        </p:tgtEl>
                                        <p:attrNameLst>
                                          <p:attrName>r</p:attrName>
                                        </p:attrNameLst>
                                      </p:cBhvr>
                                    </p:animRot>
                                    <p:animRot by="240000">
                                      <p:cBhvr>
                                        <p:cTn id="27" dur="600" fill="hold">
                                          <p:stCondLst>
                                            <p:cond delay="1200"/>
                                          </p:stCondLst>
                                        </p:cTn>
                                        <p:tgtEl>
                                          <p:spTgt spid="14"/>
                                        </p:tgtEl>
                                        <p:attrNameLst>
                                          <p:attrName>r</p:attrName>
                                        </p:attrNameLst>
                                      </p:cBhvr>
                                    </p:animRot>
                                    <p:animRot by="-240000">
                                      <p:cBhvr>
                                        <p:cTn id="28" dur="600" fill="hold">
                                          <p:stCondLst>
                                            <p:cond delay="1800"/>
                                          </p:stCondLst>
                                        </p:cTn>
                                        <p:tgtEl>
                                          <p:spTgt spid="14"/>
                                        </p:tgtEl>
                                        <p:attrNameLst>
                                          <p:attrName>r</p:attrName>
                                        </p:attrNameLst>
                                      </p:cBhvr>
                                    </p:animRot>
                                    <p:animRot by="120000">
                                      <p:cBhvr>
                                        <p:cTn id="29" dur="600" fill="hold">
                                          <p:stCondLst>
                                            <p:cond delay="2400"/>
                                          </p:stCondLst>
                                        </p:cTn>
                                        <p:tgtEl>
                                          <p:spTgt spid="14"/>
                                        </p:tgtEl>
                                        <p:attrNameLst>
                                          <p:attrName>r</p:attrName>
                                        </p:attrNameLst>
                                      </p:cBhvr>
                                    </p:animRot>
                                  </p:childTnLst>
                                </p:cTn>
                              </p:par>
                            </p:childTnLst>
                          </p:cTn>
                        </p:par>
                        <p:par>
                          <p:cTn id="30" fill="hold">
                            <p:stCondLst>
                              <p:cond delay="3000"/>
                            </p:stCondLst>
                            <p:childTnLst>
                              <p:par>
                                <p:cTn id="31" presetID="17" presetClass="entr" presetSubtype="4" fill="hold" grpId="0" nodeType="afterEffect">
                                  <p:stCondLst>
                                    <p:cond delay="0"/>
                                  </p:stCondLst>
                                  <p:childTnLst>
                                    <p:set>
                                      <p:cBhvr>
                                        <p:cTn id="32" dur="1" fill="hold">
                                          <p:stCondLst>
                                            <p:cond delay="0"/>
                                          </p:stCondLst>
                                        </p:cTn>
                                        <p:tgtEl>
                                          <p:spTgt spid="48"/>
                                        </p:tgtEl>
                                        <p:attrNameLst>
                                          <p:attrName>style.visibility</p:attrName>
                                        </p:attrNameLst>
                                      </p:cBhvr>
                                      <p:to>
                                        <p:strVal val="visible"/>
                                      </p:to>
                                    </p:set>
                                    <p:anim calcmode="lin" valueType="num">
                                      <p:cBhvr>
                                        <p:cTn id="33" dur="500" fill="hold"/>
                                        <p:tgtEl>
                                          <p:spTgt spid="48"/>
                                        </p:tgtEl>
                                        <p:attrNameLst>
                                          <p:attrName>ppt_x</p:attrName>
                                        </p:attrNameLst>
                                      </p:cBhvr>
                                      <p:tavLst>
                                        <p:tav tm="0">
                                          <p:val>
                                            <p:strVal val="#ppt_x"/>
                                          </p:val>
                                        </p:tav>
                                        <p:tav tm="100000">
                                          <p:val>
                                            <p:strVal val="#ppt_x"/>
                                          </p:val>
                                        </p:tav>
                                      </p:tavLst>
                                    </p:anim>
                                    <p:anim calcmode="lin" valueType="num">
                                      <p:cBhvr>
                                        <p:cTn id="34" dur="500" fill="hold"/>
                                        <p:tgtEl>
                                          <p:spTgt spid="48"/>
                                        </p:tgtEl>
                                        <p:attrNameLst>
                                          <p:attrName>ppt_y</p:attrName>
                                        </p:attrNameLst>
                                      </p:cBhvr>
                                      <p:tavLst>
                                        <p:tav tm="0">
                                          <p:val>
                                            <p:strVal val="#ppt_y+#ppt_h/2"/>
                                          </p:val>
                                        </p:tav>
                                        <p:tav tm="100000">
                                          <p:val>
                                            <p:strVal val="#ppt_y"/>
                                          </p:val>
                                        </p:tav>
                                      </p:tavLst>
                                    </p:anim>
                                    <p:anim calcmode="lin" valueType="num">
                                      <p:cBhvr>
                                        <p:cTn id="35" dur="500" fill="hold"/>
                                        <p:tgtEl>
                                          <p:spTgt spid="48"/>
                                        </p:tgtEl>
                                        <p:attrNameLst>
                                          <p:attrName>ppt_w</p:attrName>
                                        </p:attrNameLst>
                                      </p:cBhvr>
                                      <p:tavLst>
                                        <p:tav tm="0">
                                          <p:val>
                                            <p:strVal val="#ppt_w"/>
                                          </p:val>
                                        </p:tav>
                                        <p:tav tm="100000">
                                          <p:val>
                                            <p:strVal val="#ppt_w"/>
                                          </p:val>
                                        </p:tav>
                                      </p:tavLst>
                                    </p:anim>
                                    <p:anim calcmode="lin" valueType="num">
                                      <p:cBhvr>
                                        <p:cTn id="36" dur="500" fill="hold"/>
                                        <p:tgtEl>
                                          <p:spTgt spid="48"/>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63" presetClass="path" presetSubtype="0" fill="hold" nodeType="clickEffect">
                                  <p:stCondLst>
                                    <p:cond delay="0"/>
                                  </p:stCondLst>
                                  <p:childTnLst>
                                    <p:animMotion origin="layout" path="M -1.45833E-6 2.96296E-6 L 0.64089 0.00254 " pathEditMode="relative" rAng="0" ptsTypes="AA">
                                      <p:cBhvr>
                                        <p:cTn id="40" dur="5000" fill="hold"/>
                                        <p:tgtEl>
                                          <p:spTgt spid="49"/>
                                        </p:tgtEl>
                                        <p:attrNameLst>
                                          <p:attrName>ppt_x</p:attrName>
                                          <p:attrName>ppt_y</p:attrName>
                                        </p:attrNameLst>
                                      </p:cBhvr>
                                      <p:rCtr x="32135" y="278"/>
                                    </p:animMotion>
                                  </p:childTnLst>
                                </p:cTn>
                              </p:par>
                              <p:par>
                                <p:cTn id="41" presetID="32" presetClass="emph" presetSubtype="0" repeatCount="indefinite" fill="hold" nodeType="withEffect">
                                  <p:stCondLst>
                                    <p:cond delay="0"/>
                                  </p:stCondLst>
                                  <p:childTnLst>
                                    <p:animRot by="120000">
                                      <p:cBhvr>
                                        <p:cTn id="42" dur="300" fill="hold">
                                          <p:stCondLst>
                                            <p:cond delay="0"/>
                                          </p:stCondLst>
                                        </p:cTn>
                                        <p:tgtEl>
                                          <p:spTgt spid="49"/>
                                        </p:tgtEl>
                                        <p:attrNameLst>
                                          <p:attrName>r</p:attrName>
                                        </p:attrNameLst>
                                      </p:cBhvr>
                                    </p:animRot>
                                    <p:animRot by="-240000">
                                      <p:cBhvr>
                                        <p:cTn id="43" dur="600" fill="hold">
                                          <p:stCondLst>
                                            <p:cond delay="600"/>
                                          </p:stCondLst>
                                        </p:cTn>
                                        <p:tgtEl>
                                          <p:spTgt spid="49"/>
                                        </p:tgtEl>
                                        <p:attrNameLst>
                                          <p:attrName>r</p:attrName>
                                        </p:attrNameLst>
                                      </p:cBhvr>
                                    </p:animRot>
                                    <p:animRot by="240000">
                                      <p:cBhvr>
                                        <p:cTn id="44" dur="600" fill="hold">
                                          <p:stCondLst>
                                            <p:cond delay="1200"/>
                                          </p:stCondLst>
                                        </p:cTn>
                                        <p:tgtEl>
                                          <p:spTgt spid="49"/>
                                        </p:tgtEl>
                                        <p:attrNameLst>
                                          <p:attrName>r</p:attrName>
                                        </p:attrNameLst>
                                      </p:cBhvr>
                                    </p:animRot>
                                    <p:animRot by="-240000">
                                      <p:cBhvr>
                                        <p:cTn id="45" dur="600" fill="hold">
                                          <p:stCondLst>
                                            <p:cond delay="1800"/>
                                          </p:stCondLst>
                                        </p:cTn>
                                        <p:tgtEl>
                                          <p:spTgt spid="49"/>
                                        </p:tgtEl>
                                        <p:attrNameLst>
                                          <p:attrName>r</p:attrName>
                                        </p:attrNameLst>
                                      </p:cBhvr>
                                    </p:animRot>
                                    <p:animRot by="120000">
                                      <p:cBhvr>
                                        <p:cTn id="46" dur="600" fill="hold">
                                          <p:stCondLst>
                                            <p:cond delay="2400"/>
                                          </p:stCondLst>
                                        </p:cTn>
                                        <p:tgtEl>
                                          <p:spTgt spid="49"/>
                                        </p:tgtEl>
                                        <p:attrNameLst>
                                          <p:attrName>r</p:attrName>
                                        </p:attrNameLst>
                                      </p:cBhvr>
                                    </p:animRot>
                                  </p:childTnLst>
                                </p:cTn>
                              </p:par>
                            </p:childTnLst>
                          </p:cTn>
                        </p:par>
                        <p:par>
                          <p:cTn id="47" fill="hold">
                            <p:stCondLst>
                              <p:cond delay="5000"/>
                            </p:stCondLst>
                            <p:childTnLst>
                              <p:par>
                                <p:cTn id="48" presetID="17" presetClass="entr" presetSubtype="4" fill="hold" grpId="0" nodeType="afterEffect">
                                  <p:stCondLst>
                                    <p:cond delay="0"/>
                                  </p:stCondLst>
                                  <p:childTnLst>
                                    <p:set>
                                      <p:cBhvr>
                                        <p:cTn id="49" dur="1" fill="hold">
                                          <p:stCondLst>
                                            <p:cond delay="0"/>
                                          </p:stCondLst>
                                        </p:cTn>
                                        <p:tgtEl>
                                          <p:spTgt spid="73"/>
                                        </p:tgtEl>
                                        <p:attrNameLst>
                                          <p:attrName>style.visibility</p:attrName>
                                        </p:attrNameLst>
                                      </p:cBhvr>
                                      <p:to>
                                        <p:strVal val="visible"/>
                                      </p:to>
                                    </p:set>
                                    <p:anim calcmode="lin" valueType="num">
                                      <p:cBhvr>
                                        <p:cTn id="50" dur="500" fill="hold"/>
                                        <p:tgtEl>
                                          <p:spTgt spid="73"/>
                                        </p:tgtEl>
                                        <p:attrNameLst>
                                          <p:attrName>ppt_x</p:attrName>
                                        </p:attrNameLst>
                                      </p:cBhvr>
                                      <p:tavLst>
                                        <p:tav tm="0">
                                          <p:val>
                                            <p:strVal val="#ppt_x"/>
                                          </p:val>
                                        </p:tav>
                                        <p:tav tm="100000">
                                          <p:val>
                                            <p:strVal val="#ppt_x"/>
                                          </p:val>
                                        </p:tav>
                                      </p:tavLst>
                                    </p:anim>
                                    <p:anim calcmode="lin" valueType="num">
                                      <p:cBhvr>
                                        <p:cTn id="51" dur="500" fill="hold"/>
                                        <p:tgtEl>
                                          <p:spTgt spid="73"/>
                                        </p:tgtEl>
                                        <p:attrNameLst>
                                          <p:attrName>ppt_y</p:attrName>
                                        </p:attrNameLst>
                                      </p:cBhvr>
                                      <p:tavLst>
                                        <p:tav tm="0">
                                          <p:val>
                                            <p:strVal val="#ppt_y+#ppt_h/2"/>
                                          </p:val>
                                        </p:tav>
                                        <p:tav tm="100000">
                                          <p:val>
                                            <p:strVal val="#ppt_y"/>
                                          </p:val>
                                        </p:tav>
                                      </p:tavLst>
                                    </p:anim>
                                    <p:anim calcmode="lin" valueType="num">
                                      <p:cBhvr>
                                        <p:cTn id="52" dur="500" fill="hold"/>
                                        <p:tgtEl>
                                          <p:spTgt spid="73"/>
                                        </p:tgtEl>
                                        <p:attrNameLst>
                                          <p:attrName>ppt_w</p:attrName>
                                        </p:attrNameLst>
                                      </p:cBhvr>
                                      <p:tavLst>
                                        <p:tav tm="0">
                                          <p:val>
                                            <p:strVal val="#ppt_w"/>
                                          </p:val>
                                        </p:tav>
                                        <p:tav tm="100000">
                                          <p:val>
                                            <p:strVal val="#ppt_w"/>
                                          </p:val>
                                        </p:tav>
                                      </p:tavLst>
                                    </p:anim>
                                    <p:anim calcmode="lin" valueType="num">
                                      <p:cBhvr>
                                        <p:cTn id="53" dur="500" fill="hold"/>
                                        <p:tgtEl>
                                          <p:spTgt spid="73"/>
                                        </p:tgtEl>
                                        <p:attrNameLst>
                                          <p:attrName>ppt_h</p:attrName>
                                        </p:attrNameLst>
                                      </p:cBhvr>
                                      <p:tavLst>
                                        <p:tav tm="0">
                                          <p:val>
                                            <p:fltVal val="0"/>
                                          </p:val>
                                        </p:tav>
                                        <p:tav tm="100000">
                                          <p:val>
                                            <p:strVal val="#ppt_h"/>
                                          </p:val>
                                        </p:tav>
                                      </p:tavLst>
                                    </p:anim>
                                  </p:childTnLst>
                                </p:cTn>
                              </p:par>
                            </p:childTnLst>
                          </p:cTn>
                        </p:par>
                      </p:childTnLst>
                    </p:cTn>
                  </p:par>
                  <p:par>
                    <p:cTn id="54" fill="hold">
                      <p:stCondLst>
                        <p:cond delay="indefinite"/>
                      </p:stCondLst>
                      <p:childTnLst>
                        <p:par>
                          <p:cTn id="55" fill="hold">
                            <p:stCondLst>
                              <p:cond delay="0"/>
                            </p:stCondLst>
                            <p:childTnLst>
                              <p:par>
                                <p:cTn id="56" presetID="35" presetClass="path" presetSubtype="0" accel="50000" decel="50000" fill="hold" nodeType="clickEffect">
                                  <p:stCondLst>
                                    <p:cond delay="0"/>
                                  </p:stCondLst>
                                  <p:childTnLst>
                                    <p:animMotion origin="layout" path="M 4.16667E-6 2.96296E-6 L -0.43177 0.00254 " pathEditMode="relative" rAng="0" ptsTypes="AA">
                                      <p:cBhvr>
                                        <p:cTn id="57" dur="3000" fill="hold"/>
                                        <p:tgtEl>
                                          <p:spTgt spid="65"/>
                                        </p:tgtEl>
                                        <p:attrNameLst>
                                          <p:attrName>ppt_x</p:attrName>
                                          <p:attrName>ppt_y</p:attrName>
                                        </p:attrNameLst>
                                      </p:cBhvr>
                                      <p:rCtr x="-21589" y="116"/>
                                    </p:animMotion>
                                  </p:childTnLst>
                                </p:cTn>
                              </p:par>
                              <p:par>
                                <p:cTn id="58" presetID="32" presetClass="emph" presetSubtype="0" repeatCount="indefinite" fill="hold" nodeType="withEffect">
                                  <p:stCondLst>
                                    <p:cond delay="0"/>
                                  </p:stCondLst>
                                  <p:childTnLst>
                                    <p:animRot by="120000">
                                      <p:cBhvr>
                                        <p:cTn id="59" dur="300" fill="hold">
                                          <p:stCondLst>
                                            <p:cond delay="0"/>
                                          </p:stCondLst>
                                        </p:cTn>
                                        <p:tgtEl>
                                          <p:spTgt spid="65"/>
                                        </p:tgtEl>
                                        <p:attrNameLst>
                                          <p:attrName>r</p:attrName>
                                        </p:attrNameLst>
                                      </p:cBhvr>
                                    </p:animRot>
                                    <p:animRot by="-240000">
                                      <p:cBhvr>
                                        <p:cTn id="60" dur="600" fill="hold">
                                          <p:stCondLst>
                                            <p:cond delay="600"/>
                                          </p:stCondLst>
                                        </p:cTn>
                                        <p:tgtEl>
                                          <p:spTgt spid="65"/>
                                        </p:tgtEl>
                                        <p:attrNameLst>
                                          <p:attrName>r</p:attrName>
                                        </p:attrNameLst>
                                      </p:cBhvr>
                                    </p:animRot>
                                    <p:animRot by="240000">
                                      <p:cBhvr>
                                        <p:cTn id="61" dur="600" fill="hold">
                                          <p:stCondLst>
                                            <p:cond delay="1200"/>
                                          </p:stCondLst>
                                        </p:cTn>
                                        <p:tgtEl>
                                          <p:spTgt spid="65"/>
                                        </p:tgtEl>
                                        <p:attrNameLst>
                                          <p:attrName>r</p:attrName>
                                        </p:attrNameLst>
                                      </p:cBhvr>
                                    </p:animRot>
                                    <p:animRot by="-240000">
                                      <p:cBhvr>
                                        <p:cTn id="62" dur="600" fill="hold">
                                          <p:stCondLst>
                                            <p:cond delay="1800"/>
                                          </p:stCondLst>
                                        </p:cTn>
                                        <p:tgtEl>
                                          <p:spTgt spid="65"/>
                                        </p:tgtEl>
                                        <p:attrNameLst>
                                          <p:attrName>r</p:attrName>
                                        </p:attrNameLst>
                                      </p:cBhvr>
                                    </p:animRot>
                                    <p:animRot by="120000">
                                      <p:cBhvr>
                                        <p:cTn id="63" dur="600" fill="hold">
                                          <p:stCondLst>
                                            <p:cond delay="2400"/>
                                          </p:stCondLst>
                                        </p:cTn>
                                        <p:tgtEl>
                                          <p:spTgt spid="65"/>
                                        </p:tgtEl>
                                        <p:attrNameLst>
                                          <p:attrName>r</p:attrName>
                                        </p:attrNameLst>
                                      </p:cBhvr>
                                    </p:animRot>
                                  </p:childTnLst>
                                </p:cTn>
                              </p:par>
                            </p:childTnLst>
                          </p:cTn>
                        </p:par>
                        <p:par>
                          <p:cTn id="64" fill="hold">
                            <p:stCondLst>
                              <p:cond delay="3000"/>
                            </p:stCondLst>
                            <p:childTnLst>
                              <p:par>
                                <p:cTn id="65" presetID="17" presetClass="entr" presetSubtype="4" fill="hold" grpId="0" nodeType="afterEffect">
                                  <p:stCondLst>
                                    <p:cond delay="0"/>
                                  </p:stCondLst>
                                  <p:childTnLst>
                                    <p:set>
                                      <p:cBhvr>
                                        <p:cTn id="66" dur="1" fill="hold">
                                          <p:stCondLst>
                                            <p:cond delay="0"/>
                                          </p:stCondLst>
                                        </p:cTn>
                                        <p:tgtEl>
                                          <p:spTgt spid="74"/>
                                        </p:tgtEl>
                                        <p:attrNameLst>
                                          <p:attrName>style.visibility</p:attrName>
                                        </p:attrNameLst>
                                      </p:cBhvr>
                                      <p:to>
                                        <p:strVal val="visible"/>
                                      </p:to>
                                    </p:set>
                                    <p:anim calcmode="lin" valueType="num">
                                      <p:cBhvr>
                                        <p:cTn id="67" dur="500" fill="hold"/>
                                        <p:tgtEl>
                                          <p:spTgt spid="74"/>
                                        </p:tgtEl>
                                        <p:attrNameLst>
                                          <p:attrName>ppt_x</p:attrName>
                                        </p:attrNameLst>
                                      </p:cBhvr>
                                      <p:tavLst>
                                        <p:tav tm="0">
                                          <p:val>
                                            <p:strVal val="#ppt_x"/>
                                          </p:val>
                                        </p:tav>
                                        <p:tav tm="100000">
                                          <p:val>
                                            <p:strVal val="#ppt_x"/>
                                          </p:val>
                                        </p:tav>
                                      </p:tavLst>
                                    </p:anim>
                                    <p:anim calcmode="lin" valueType="num">
                                      <p:cBhvr>
                                        <p:cTn id="68" dur="500" fill="hold"/>
                                        <p:tgtEl>
                                          <p:spTgt spid="74"/>
                                        </p:tgtEl>
                                        <p:attrNameLst>
                                          <p:attrName>ppt_y</p:attrName>
                                        </p:attrNameLst>
                                      </p:cBhvr>
                                      <p:tavLst>
                                        <p:tav tm="0">
                                          <p:val>
                                            <p:strVal val="#ppt_y+#ppt_h/2"/>
                                          </p:val>
                                        </p:tav>
                                        <p:tav tm="100000">
                                          <p:val>
                                            <p:strVal val="#ppt_y"/>
                                          </p:val>
                                        </p:tav>
                                      </p:tavLst>
                                    </p:anim>
                                    <p:anim calcmode="lin" valueType="num">
                                      <p:cBhvr>
                                        <p:cTn id="69" dur="500" fill="hold"/>
                                        <p:tgtEl>
                                          <p:spTgt spid="74"/>
                                        </p:tgtEl>
                                        <p:attrNameLst>
                                          <p:attrName>ppt_w</p:attrName>
                                        </p:attrNameLst>
                                      </p:cBhvr>
                                      <p:tavLst>
                                        <p:tav tm="0">
                                          <p:val>
                                            <p:strVal val="#ppt_w"/>
                                          </p:val>
                                        </p:tav>
                                        <p:tav tm="100000">
                                          <p:val>
                                            <p:strVal val="#ppt_w"/>
                                          </p:val>
                                        </p:tav>
                                      </p:tavLst>
                                    </p:anim>
                                    <p:anim calcmode="lin" valueType="num">
                                      <p:cBhvr>
                                        <p:cTn id="70" dur="500" fill="hold"/>
                                        <p:tgtEl>
                                          <p:spTgt spid="74"/>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35" presetClass="path" presetSubtype="0" accel="50000" decel="50000" fill="hold" nodeType="clickEffect">
                                  <p:stCondLst>
                                    <p:cond delay="0"/>
                                  </p:stCondLst>
                                  <p:childTnLst>
                                    <p:animMotion origin="layout" path="M 0.05325 0.00301 L -0.26862 0.00162 " pathEditMode="relative" rAng="0" ptsTypes="AA">
                                      <p:cBhvr>
                                        <p:cTn id="74" dur="2000" fill="hold"/>
                                        <p:tgtEl>
                                          <p:spTgt spid="75"/>
                                        </p:tgtEl>
                                        <p:attrNameLst>
                                          <p:attrName>ppt_x</p:attrName>
                                          <p:attrName>ppt_y</p:attrName>
                                        </p:attrNameLst>
                                      </p:cBhvr>
                                      <p:rCtr x="-16094" y="-69"/>
                                    </p:animMotion>
                                  </p:childTnLst>
                                </p:cTn>
                              </p:par>
                              <p:par>
                                <p:cTn id="75" presetID="32" presetClass="emph" presetSubtype="0" repeatCount="indefinite" fill="hold" nodeType="withEffect">
                                  <p:stCondLst>
                                    <p:cond delay="0"/>
                                  </p:stCondLst>
                                  <p:childTnLst>
                                    <p:animRot by="120000">
                                      <p:cBhvr>
                                        <p:cTn id="76" dur="300" fill="hold">
                                          <p:stCondLst>
                                            <p:cond delay="0"/>
                                          </p:stCondLst>
                                        </p:cTn>
                                        <p:tgtEl>
                                          <p:spTgt spid="75"/>
                                        </p:tgtEl>
                                        <p:attrNameLst>
                                          <p:attrName>r</p:attrName>
                                        </p:attrNameLst>
                                      </p:cBhvr>
                                    </p:animRot>
                                    <p:animRot by="-240000">
                                      <p:cBhvr>
                                        <p:cTn id="77" dur="600" fill="hold">
                                          <p:stCondLst>
                                            <p:cond delay="600"/>
                                          </p:stCondLst>
                                        </p:cTn>
                                        <p:tgtEl>
                                          <p:spTgt spid="75"/>
                                        </p:tgtEl>
                                        <p:attrNameLst>
                                          <p:attrName>r</p:attrName>
                                        </p:attrNameLst>
                                      </p:cBhvr>
                                    </p:animRot>
                                    <p:animRot by="240000">
                                      <p:cBhvr>
                                        <p:cTn id="78" dur="600" fill="hold">
                                          <p:stCondLst>
                                            <p:cond delay="1200"/>
                                          </p:stCondLst>
                                        </p:cTn>
                                        <p:tgtEl>
                                          <p:spTgt spid="75"/>
                                        </p:tgtEl>
                                        <p:attrNameLst>
                                          <p:attrName>r</p:attrName>
                                        </p:attrNameLst>
                                      </p:cBhvr>
                                    </p:animRot>
                                    <p:animRot by="-240000">
                                      <p:cBhvr>
                                        <p:cTn id="79" dur="600" fill="hold">
                                          <p:stCondLst>
                                            <p:cond delay="1800"/>
                                          </p:stCondLst>
                                        </p:cTn>
                                        <p:tgtEl>
                                          <p:spTgt spid="75"/>
                                        </p:tgtEl>
                                        <p:attrNameLst>
                                          <p:attrName>r</p:attrName>
                                        </p:attrNameLst>
                                      </p:cBhvr>
                                    </p:animRot>
                                    <p:animRot by="120000">
                                      <p:cBhvr>
                                        <p:cTn id="80" dur="600" fill="hold">
                                          <p:stCondLst>
                                            <p:cond delay="2400"/>
                                          </p:stCondLst>
                                        </p:cTn>
                                        <p:tgtEl>
                                          <p:spTgt spid="75"/>
                                        </p:tgtEl>
                                        <p:attrNameLst>
                                          <p:attrName>r</p:attrName>
                                        </p:attrNameLst>
                                      </p:cBhvr>
                                    </p:animRot>
                                  </p:childTnLst>
                                </p:cTn>
                              </p:par>
                            </p:childTnLst>
                          </p:cTn>
                        </p:par>
                        <p:par>
                          <p:cTn id="81" fill="hold">
                            <p:stCondLst>
                              <p:cond delay="3000"/>
                            </p:stCondLst>
                            <p:childTnLst>
                              <p:par>
                                <p:cTn id="82" presetID="17" presetClass="entr" presetSubtype="4" fill="hold" grpId="0" nodeType="afterEffect">
                                  <p:stCondLst>
                                    <p:cond delay="0"/>
                                  </p:stCondLst>
                                  <p:childTnLst>
                                    <p:set>
                                      <p:cBhvr>
                                        <p:cTn id="83" dur="1" fill="hold">
                                          <p:stCondLst>
                                            <p:cond delay="0"/>
                                          </p:stCondLst>
                                        </p:cTn>
                                        <p:tgtEl>
                                          <p:spTgt spid="83"/>
                                        </p:tgtEl>
                                        <p:attrNameLst>
                                          <p:attrName>style.visibility</p:attrName>
                                        </p:attrNameLst>
                                      </p:cBhvr>
                                      <p:to>
                                        <p:strVal val="visible"/>
                                      </p:to>
                                    </p:set>
                                    <p:anim calcmode="lin" valueType="num">
                                      <p:cBhvr>
                                        <p:cTn id="84" dur="500" fill="hold"/>
                                        <p:tgtEl>
                                          <p:spTgt spid="83"/>
                                        </p:tgtEl>
                                        <p:attrNameLst>
                                          <p:attrName>ppt_x</p:attrName>
                                        </p:attrNameLst>
                                      </p:cBhvr>
                                      <p:tavLst>
                                        <p:tav tm="0">
                                          <p:val>
                                            <p:strVal val="#ppt_x"/>
                                          </p:val>
                                        </p:tav>
                                        <p:tav tm="100000">
                                          <p:val>
                                            <p:strVal val="#ppt_x"/>
                                          </p:val>
                                        </p:tav>
                                      </p:tavLst>
                                    </p:anim>
                                    <p:anim calcmode="lin" valueType="num">
                                      <p:cBhvr>
                                        <p:cTn id="85" dur="500" fill="hold"/>
                                        <p:tgtEl>
                                          <p:spTgt spid="83"/>
                                        </p:tgtEl>
                                        <p:attrNameLst>
                                          <p:attrName>ppt_y</p:attrName>
                                        </p:attrNameLst>
                                      </p:cBhvr>
                                      <p:tavLst>
                                        <p:tav tm="0">
                                          <p:val>
                                            <p:strVal val="#ppt_y+#ppt_h/2"/>
                                          </p:val>
                                        </p:tav>
                                        <p:tav tm="100000">
                                          <p:val>
                                            <p:strVal val="#ppt_y"/>
                                          </p:val>
                                        </p:tav>
                                      </p:tavLst>
                                    </p:anim>
                                    <p:anim calcmode="lin" valueType="num">
                                      <p:cBhvr>
                                        <p:cTn id="86" dur="500" fill="hold"/>
                                        <p:tgtEl>
                                          <p:spTgt spid="83"/>
                                        </p:tgtEl>
                                        <p:attrNameLst>
                                          <p:attrName>ppt_w</p:attrName>
                                        </p:attrNameLst>
                                      </p:cBhvr>
                                      <p:tavLst>
                                        <p:tav tm="0">
                                          <p:val>
                                            <p:strVal val="#ppt_w"/>
                                          </p:val>
                                        </p:tav>
                                        <p:tav tm="100000">
                                          <p:val>
                                            <p:strVal val="#ppt_w"/>
                                          </p:val>
                                        </p:tav>
                                      </p:tavLst>
                                    </p:anim>
                                    <p:anim calcmode="lin" valueType="num">
                                      <p:cBhvr>
                                        <p:cTn id="87" dur="500" fill="hold"/>
                                        <p:tgtEl>
                                          <p:spTgt spid="8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73" grpId="0"/>
      <p:bldP spid="74" grpId="0"/>
      <p:bldP spid="8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4FD83EDE-9C2C-46F5-A4C9-05A36A6FF90F}"/>
              </a:ext>
            </a:extLst>
          </p:cNvPr>
          <p:cNvGrpSpPr/>
          <p:nvPr/>
        </p:nvGrpSpPr>
        <p:grpSpPr>
          <a:xfrm>
            <a:off x="3887724" y="5014156"/>
            <a:ext cx="4416552" cy="1843844"/>
            <a:chOff x="3887724" y="5014156"/>
            <a:chExt cx="4416552" cy="1843844"/>
          </a:xfrm>
        </p:grpSpPr>
        <p:sp>
          <p:nvSpPr>
            <p:cNvPr id="6" name="Oval 5">
              <a:extLst>
                <a:ext uri="{FF2B5EF4-FFF2-40B4-BE49-F238E27FC236}">
                  <a16:creationId xmlns:a16="http://schemas.microsoft.com/office/drawing/2014/main" id="{ACCD7B22-BA87-4B2D-9A79-0908A80BB5A8}"/>
                </a:ext>
              </a:extLst>
            </p:cNvPr>
            <p:cNvSpPr/>
            <p:nvPr/>
          </p:nvSpPr>
          <p:spPr>
            <a:xfrm>
              <a:off x="3887724" y="6364224"/>
              <a:ext cx="4416552" cy="493776"/>
            </a:xfrm>
            <a:prstGeom prst="ellipse">
              <a:avLst/>
            </a:prstGeom>
            <a:gradFill flip="none" rotWithShape="1">
              <a:gsLst>
                <a:gs pos="19000">
                  <a:schemeClr val="tx1"/>
                </a:gs>
                <a:gs pos="100000">
                  <a:schemeClr val="bg1">
                    <a:lumMod val="85000"/>
                    <a:alpha val="0"/>
                  </a:schemeClr>
                </a:gs>
              </a:gsLst>
              <a:path path="circle">
                <a:fillToRect l="50000" t="50000" r="50000" b="50000"/>
              </a:path>
              <a:tileRect/>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rapezoid 3">
              <a:extLst>
                <a:ext uri="{FF2B5EF4-FFF2-40B4-BE49-F238E27FC236}">
                  <a16:creationId xmlns:a16="http://schemas.microsoft.com/office/drawing/2014/main" id="{F79D8DCF-ADF8-44A9-B3F4-0569326A176D}"/>
                </a:ext>
              </a:extLst>
            </p:cNvPr>
            <p:cNvSpPr/>
            <p:nvPr/>
          </p:nvSpPr>
          <p:spPr>
            <a:xfrm flipV="1">
              <a:off x="5103876" y="5174176"/>
              <a:ext cx="1984248" cy="1502414"/>
            </a:xfrm>
            <a:prstGeom prst="trapezoid">
              <a:avLst/>
            </a:prstGeom>
            <a:solidFill>
              <a:srgbClr val="663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val 4">
              <a:extLst>
                <a:ext uri="{FF2B5EF4-FFF2-40B4-BE49-F238E27FC236}">
                  <a16:creationId xmlns:a16="http://schemas.microsoft.com/office/drawing/2014/main" id="{98ECBF70-5DC4-4195-9D95-0E1F667C87E1}"/>
                </a:ext>
              </a:extLst>
            </p:cNvPr>
            <p:cNvSpPr/>
            <p:nvPr/>
          </p:nvSpPr>
          <p:spPr>
            <a:xfrm>
              <a:off x="5103876" y="5014156"/>
              <a:ext cx="1984248" cy="320040"/>
            </a:xfrm>
            <a:prstGeom prst="ellipse">
              <a:avLst/>
            </a:prstGeom>
            <a:solidFill>
              <a:srgbClr val="9966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Shape 54">
              <a:extLst>
                <a:ext uri="{FF2B5EF4-FFF2-40B4-BE49-F238E27FC236}">
                  <a16:creationId xmlns:a16="http://schemas.microsoft.com/office/drawing/2014/main" id="{A95E06DA-F52A-48DF-85DC-574499F91009}"/>
                </a:ext>
              </a:extLst>
            </p:cNvPr>
            <p:cNvSpPr/>
            <p:nvPr/>
          </p:nvSpPr>
          <p:spPr>
            <a:xfrm>
              <a:off x="5127023" y="5215995"/>
              <a:ext cx="1937954" cy="457947"/>
            </a:xfrm>
            <a:custGeom>
              <a:avLst/>
              <a:gdLst>
                <a:gd name="connsiteX0" fmla="*/ 1935384 w 1935384"/>
                <a:gd name="connsiteY0" fmla="*/ 0 h 438766"/>
                <a:gd name="connsiteX1" fmla="*/ 1848461 w 1935384"/>
                <a:gd name="connsiteY1" fmla="*/ 346931 h 438766"/>
                <a:gd name="connsiteX2" fmla="*/ 1732951 w 1935384"/>
                <a:gd name="connsiteY2" fmla="*/ 373685 h 438766"/>
                <a:gd name="connsiteX3" fmla="*/ 973982 w 1935384"/>
                <a:gd name="connsiteY3" fmla="*/ 438766 h 438766"/>
                <a:gd name="connsiteX4" fmla="*/ 215014 w 1935384"/>
                <a:gd name="connsiteY4" fmla="*/ 373685 h 438766"/>
                <a:gd name="connsiteX5" fmla="*/ 78128 w 1935384"/>
                <a:gd name="connsiteY5" fmla="*/ 341980 h 438766"/>
                <a:gd name="connsiteX6" fmla="*/ 0 w 1935384"/>
                <a:gd name="connsiteY6" fmla="*/ 11121 h 438766"/>
                <a:gd name="connsiteX7" fmla="*/ 110566 w 1935384"/>
                <a:gd name="connsiteY7" fmla="*/ 43753 h 438766"/>
                <a:gd name="connsiteX8" fmla="*/ 948850 w 1935384"/>
                <a:gd name="connsiteY8" fmla="*/ 135347 h 438766"/>
                <a:gd name="connsiteX9" fmla="*/ 1787135 w 1935384"/>
                <a:gd name="connsiteY9" fmla="*/ 43753 h 43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35384" h="438766">
                  <a:moveTo>
                    <a:pt x="1935384" y="0"/>
                  </a:moveTo>
                  <a:lnTo>
                    <a:pt x="1848461" y="346931"/>
                  </a:lnTo>
                  <a:lnTo>
                    <a:pt x="1732951" y="373685"/>
                  </a:lnTo>
                  <a:cubicBezTo>
                    <a:pt x="1516299" y="414774"/>
                    <a:pt x="1255121" y="438766"/>
                    <a:pt x="973982" y="438766"/>
                  </a:cubicBezTo>
                  <a:cubicBezTo>
                    <a:pt x="692843" y="438766"/>
                    <a:pt x="431666" y="414774"/>
                    <a:pt x="215014" y="373685"/>
                  </a:cubicBezTo>
                  <a:lnTo>
                    <a:pt x="78128" y="341980"/>
                  </a:lnTo>
                  <a:lnTo>
                    <a:pt x="0" y="11121"/>
                  </a:lnTo>
                  <a:lnTo>
                    <a:pt x="110566" y="43753"/>
                  </a:lnTo>
                  <a:cubicBezTo>
                    <a:pt x="349859" y="101581"/>
                    <a:pt x="638331" y="135347"/>
                    <a:pt x="948850" y="135347"/>
                  </a:cubicBezTo>
                  <a:cubicBezTo>
                    <a:pt x="1259370" y="135347"/>
                    <a:pt x="1547842" y="101581"/>
                    <a:pt x="1787135" y="43753"/>
                  </a:cubicBezTo>
                  <a:close/>
                </a:path>
              </a:pathLst>
            </a:cu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 name="Oval 12">
            <a:extLst>
              <a:ext uri="{FF2B5EF4-FFF2-40B4-BE49-F238E27FC236}">
                <a16:creationId xmlns:a16="http://schemas.microsoft.com/office/drawing/2014/main" id="{C226DED7-3089-43C7-8B9F-260015E353EB}"/>
              </a:ext>
            </a:extLst>
          </p:cNvPr>
          <p:cNvSpPr/>
          <p:nvPr/>
        </p:nvSpPr>
        <p:spPr>
          <a:xfrm>
            <a:off x="5531916" y="5035341"/>
            <a:ext cx="1120805" cy="305660"/>
          </a:xfrm>
          <a:prstGeom prst="ellipse">
            <a:avLst/>
          </a:prstGeom>
          <a:gradFill flip="none" rotWithShape="1">
            <a:gsLst>
              <a:gs pos="19000">
                <a:schemeClr val="tx1"/>
              </a:gs>
              <a:gs pos="100000">
                <a:srgbClr val="996633">
                  <a:alpha val="0"/>
                </a:srgbClr>
              </a:gs>
            </a:gsLst>
            <a:path path="circle">
              <a:fillToRect l="50000" t="50000" r="50000" b="50000"/>
            </a:path>
            <a:tileRect/>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CB276682-49D7-4507-89D6-AF4879151713}"/>
              </a:ext>
            </a:extLst>
          </p:cNvPr>
          <p:cNvSpPr/>
          <p:nvPr/>
        </p:nvSpPr>
        <p:spPr>
          <a:xfrm>
            <a:off x="6049109" y="499859"/>
            <a:ext cx="1105208" cy="1756433"/>
          </a:xfrm>
          <a:custGeom>
            <a:avLst/>
            <a:gdLst>
              <a:gd name="connsiteX0" fmla="*/ 544068 w 1038779"/>
              <a:gd name="connsiteY0" fmla="*/ 0 h 1387650"/>
              <a:gd name="connsiteX1" fmla="*/ 1038779 w 1038779"/>
              <a:gd name="connsiteY1" fmla="*/ 0 h 1387650"/>
              <a:gd name="connsiteX2" fmla="*/ 1038779 w 1038779"/>
              <a:gd name="connsiteY2" fmla="*/ 86964 h 1387650"/>
              <a:gd name="connsiteX3" fmla="*/ 544068 w 1038779"/>
              <a:gd name="connsiteY3" fmla="*/ 86964 h 1387650"/>
              <a:gd name="connsiteX4" fmla="*/ 86964 w 1038779"/>
              <a:gd name="connsiteY4" fmla="*/ 544068 h 1387650"/>
              <a:gd name="connsiteX5" fmla="*/ 86964 w 1038779"/>
              <a:gd name="connsiteY5" fmla="*/ 1387650 h 1387650"/>
              <a:gd name="connsiteX6" fmla="*/ 0 w 1038779"/>
              <a:gd name="connsiteY6" fmla="*/ 1387650 h 1387650"/>
              <a:gd name="connsiteX7" fmla="*/ 0 w 1038779"/>
              <a:gd name="connsiteY7" fmla="*/ 544068 h 1387650"/>
              <a:gd name="connsiteX8" fmla="*/ 544068 w 1038779"/>
              <a:gd name="connsiteY8" fmla="*/ 0 h 138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8779" h="1387650">
                <a:moveTo>
                  <a:pt x="544068" y="0"/>
                </a:moveTo>
                <a:lnTo>
                  <a:pt x="1038779" y="0"/>
                </a:lnTo>
                <a:lnTo>
                  <a:pt x="1038779" y="86964"/>
                </a:lnTo>
                <a:lnTo>
                  <a:pt x="544068" y="86964"/>
                </a:lnTo>
                <a:cubicBezTo>
                  <a:pt x="291616" y="86964"/>
                  <a:pt x="86964" y="291616"/>
                  <a:pt x="86964" y="544068"/>
                </a:cubicBezTo>
                <a:lnTo>
                  <a:pt x="86964" y="1387650"/>
                </a:lnTo>
                <a:lnTo>
                  <a:pt x="0" y="1387650"/>
                </a:lnTo>
                <a:lnTo>
                  <a:pt x="0" y="544068"/>
                </a:lnTo>
                <a:cubicBezTo>
                  <a:pt x="0" y="243588"/>
                  <a:pt x="243588" y="0"/>
                  <a:pt x="544068"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060B370E-19F4-450B-BB7E-E2E66279769C}"/>
              </a:ext>
            </a:extLst>
          </p:cNvPr>
          <p:cNvSpPr/>
          <p:nvPr/>
        </p:nvSpPr>
        <p:spPr>
          <a:xfrm flipH="1">
            <a:off x="5042434" y="1184058"/>
            <a:ext cx="1101929" cy="1763238"/>
          </a:xfrm>
          <a:custGeom>
            <a:avLst/>
            <a:gdLst>
              <a:gd name="connsiteX0" fmla="*/ 544068 w 1038779"/>
              <a:gd name="connsiteY0" fmla="*/ 0 h 1387650"/>
              <a:gd name="connsiteX1" fmla="*/ 1038779 w 1038779"/>
              <a:gd name="connsiteY1" fmla="*/ 0 h 1387650"/>
              <a:gd name="connsiteX2" fmla="*/ 1038779 w 1038779"/>
              <a:gd name="connsiteY2" fmla="*/ 86964 h 1387650"/>
              <a:gd name="connsiteX3" fmla="*/ 544068 w 1038779"/>
              <a:gd name="connsiteY3" fmla="*/ 86964 h 1387650"/>
              <a:gd name="connsiteX4" fmla="*/ 86964 w 1038779"/>
              <a:gd name="connsiteY4" fmla="*/ 544068 h 1387650"/>
              <a:gd name="connsiteX5" fmla="*/ 86964 w 1038779"/>
              <a:gd name="connsiteY5" fmla="*/ 1387650 h 1387650"/>
              <a:gd name="connsiteX6" fmla="*/ 0 w 1038779"/>
              <a:gd name="connsiteY6" fmla="*/ 1387650 h 1387650"/>
              <a:gd name="connsiteX7" fmla="*/ 0 w 1038779"/>
              <a:gd name="connsiteY7" fmla="*/ 544068 h 1387650"/>
              <a:gd name="connsiteX8" fmla="*/ 544068 w 1038779"/>
              <a:gd name="connsiteY8" fmla="*/ 0 h 138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8779" h="1387650">
                <a:moveTo>
                  <a:pt x="544068" y="0"/>
                </a:moveTo>
                <a:lnTo>
                  <a:pt x="1038779" y="0"/>
                </a:lnTo>
                <a:lnTo>
                  <a:pt x="1038779" y="86964"/>
                </a:lnTo>
                <a:lnTo>
                  <a:pt x="544068" y="86964"/>
                </a:lnTo>
                <a:cubicBezTo>
                  <a:pt x="291616" y="86964"/>
                  <a:pt x="86964" y="291616"/>
                  <a:pt x="86964" y="544068"/>
                </a:cubicBezTo>
                <a:lnTo>
                  <a:pt x="86964" y="1387650"/>
                </a:lnTo>
                <a:lnTo>
                  <a:pt x="0" y="1387650"/>
                </a:lnTo>
                <a:lnTo>
                  <a:pt x="0" y="544068"/>
                </a:lnTo>
                <a:cubicBezTo>
                  <a:pt x="0" y="243588"/>
                  <a:pt x="243588" y="0"/>
                  <a:pt x="544068" y="0"/>
                </a:cubicBezTo>
                <a:close/>
              </a:path>
            </a:pathLst>
          </a:cu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F03AFB33-20F8-49A1-B14C-92D691B39E29}"/>
              </a:ext>
            </a:extLst>
          </p:cNvPr>
          <p:cNvSpPr/>
          <p:nvPr/>
        </p:nvSpPr>
        <p:spPr>
          <a:xfrm>
            <a:off x="6049109" y="2297497"/>
            <a:ext cx="1105208" cy="1756433"/>
          </a:xfrm>
          <a:custGeom>
            <a:avLst/>
            <a:gdLst>
              <a:gd name="connsiteX0" fmla="*/ 544068 w 1038779"/>
              <a:gd name="connsiteY0" fmla="*/ 0 h 1387650"/>
              <a:gd name="connsiteX1" fmla="*/ 1038779 w 1038779"/>
              <a:gd name="connsiteY1" fmla="*/ 0 h 1387650"/>
              <a:gd name="connsiteX2" fmla="*/ 1038779 w 1038779"/>
              <a:gd name="connsiteY2" fmla="*/ 86964 h 1387650"/>
              <a:gd name="connsiteX3" fmla="*/ 544068 w 1038779"/>
              <a:gd name="connsiteY3" fmla="*/ 86964 h 1387650"/>
              <a:gd name="connsiteX4" fmla="*/ 86964 w 1038779"/>
              <a:gd name="connsiteY4" fmla="*/ 544068 h 1387650"/>
              <a:gd name="connsiteX5" fmla="*/ 86964 w 1038779"/>
              <a:gd name="connsiteY5" fmla="*/ 1387650 h 1387650"/>
              <a:gd name="connsiteX6" fmla="*/ 0 w 1038779"/>
              <a:gd name="connsiteY6" fmla="*/ 1387650 h 1387650"/>
              <a:gd name="connsiteX7" fmla="*/ 0 w 1038779"/>
              <a:gd name="connsiteY7" fmla="*/ 544068 h 1387650"/>
              <a:gd name="connsiteX8" fmla="*/ 544068 w 1038779"/>
              <a:gd name="connsiteY8" fmla="*/ 0 h 138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8779" h="1387650">
                <a:moveTo>
                  <a:pt x="544068" y="0"/>
                </a:moveTo>
                <a:lnTo>
                  <a:pt x="1038779" y="0"/>
                </a:lnTo>
                <a:lnTo>
                  <a:pt x="1038779" y="86964"/>
                </a:lnTo>
                <a:lnTo>
                  <a:pt x="544068" y="86964"/>
                </a:lnTo>
                <a:cubicBezTo>
                  <a:pt x="291616" y="86964"/>
                  <a:pt x="86964" y="291616"/>
                  <a:pt x="86964" y="544068"/>
                </a:cubicBezTo>
                <a:lnTo>
                  <a:pt x="86964" y="1387650"/>
                </a:lnTo>
                <a:lnTo>
                  <a:pt x="0" y="1387650"/>
                </a:lnTo>
                <a:lnTo>
                  <a:pt x="0" y="544068"/>
                </a:lnTo>
                <a:cubicBezTo>
                  <a:pt x="0" y="243588"/>
                  <a:pt x="243588" y="0"/>
                  <a:pt x="544068" y="0"/>
                </a:cubicBezTo>
                <a:close/>
              </a:path>
            </a:pathLst>
          </a:cu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1D7ECA2E-3F95-4136-93F3-D2BE56AB44DF}"/>
              </a:ext>
            </a:extLst>
          </p:cNvPr>
          <p:cNvSpPr/>
          <p:nvPr/>
        </p:nvSpPr>
        <p:spPr>
          <a:xfrm flipH="1">
            <a:off x="5042436" y="3321890"/>
            <a:ext cx="1101929" cy="1444752"/>
          </a:xfrm>
          <a:custGeom>
            <a:avLst/>
            <a:gdLst>
              <a:gd name="connsiteX0" fmla="*/ 544068 w 1038779"/>
              <a:gd name="connsiteY0" fmla="*/ 0 h 1387650"/>
              <a:gd name="connsiteX1" fmla="*/ 1038779 w 1038779"/>
              <a:gd name="connsiteY1" fmla="*/ 0 h 1387650"/>
              <a:gd name="connsiteX2" fmla="*/ 1038779 w 1038779"/>
              <a:gd name="connsiteY2" fmla="*/ 86964 h 1387650"/>
              <a:gd name="connsiteX3" fmla="*/ 544068 w 1038779"/>
              <a:gd name="connsiteY3" fmla="*/ 86964 h 1387650"/>
              <a:gd name="connsiteX4" fmla="*/ 86964 w 1038779"/>
              <a:gd name="connsiteY4" fmla="*/ 544068 h 1387650"/>
              <a:gd name="connsiteX5" fmla="*/ 86964 w 1038779"/>
              <a:gd name="connsiteY5" fmla="*/ 1387650 h 1387650"/>
              <a:gd name="connsiteX6" fmla="*/ 0 w 1038779"/>
              <a:gd name="connsiteY6" fmla="*/ 1387650 h 1387650"/>
              <a:gd name="connsiteX7" fmla="*/ 0 w 1038779"/>
              <a:gd name="connsiteY7" fmla="*/ 544068 h 1387650"/>
              <a:gd name="connsiteX8" fmla="*/ 544068 w 1038779"/>
              <a:gd name="connsiteY8" fmla="*/ 0 h 138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8779" h="1387650">
                <a:moveTo>
                  <a:pt x="544068" y="0"/>
                </a:moveTo>
                <a:lnTo>
                  <a:pt x="1038779" y="0"/>
                </a:lnTo>
                <a:lnTo>
                  <a:pt x="1038779" y="86964"/>
                </a:lnTo>
                <a:lnTo>
                  <a:pt x="544068" y="86964"/>
                </a:lnTo>
                <a:cubicBezTo>
                  <a:pt x="291616" y="86964"/>
                  <a:pt x="86964" y="291616"/>
                  <a:pt x="86964" y="544068"/>
                </a:cubicBezTo>
                <a:lnTo>
                  <a:pt x="86964" y="1387650"/>
                </a:lnTo>
                <a:lnTo>
                  <a:pt x="0" y="1387650"/>
                </a:lnTo>
                <a:lnTo>
                  <a:pt x="0" y="544068"/>
                </a:lnTo>
                <a:cubicBezTo>
                  <a:pt x="0" y="243588"/>
                  <a:pt x="243588" y="0"/>
                  <a:pt x="544068"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B3DE5623-F8E7-4B15-9996-BDD94523100F}"/>
              </a:ext>
            </a:extLst>
          </p:cNvPr>
          <p:cNvSpPr/>
          <p:nvPr/>
        </p:nvSpPr>
        <p:spPr>
          <a:xfrm>
            <a:off x="6052413" y="4060736"/>
            <a:ext cx="1152144" cy="1113440"/>
          </a:xfrm>
          <a:custGeom>
            <a:avLst/>
            <a:gdLst>
              <a:gd name="connsiteX0" fmla="*/ 544068 w 1038779"/>
              <a:gd name="connsiteY0" fmla="*/ 0 h 1387650"/>
              <a:gd name="connsiteX1" fmla="*/ 1038779 w 1038779"/>
              <a:gd name="connsiteY1" fmla="*/ 0 h 1387650"/>
              <a:gd name="connsiteX2" fmla="*/ 1038779 w 1038779"/>
              <a:gd name="connsiteY2" fmla="*/ 86964 h 1387650"/>
              <a:gd name="connsiteX3" fmla="*/ 544068 w 1038779"/>
              <a:gd name="connsiteY3" fmla="*/ 86964 h 1387650"/>
              <a:gd name="connsiteX4" fmla="*/ 86964 w 1038779"/>
              <a:gd name="connsiteY4" fmla="*/ 544068 h 1387650"/>
              <a:gd name="connsiteX5" fmla="*/ 86964 w 1038779"/>
              <a:gd name="connsiteY5" fmla="*/ 1387650 h 1387650"/>
              <a:gd name="connsiteX6" fmla="*/ 0 w 1038779"/>
              <a:gd name="connsiteY6" fmla="*/ 1387650 h 1387650"/>
              <a:gd name="connsiteX7" fmla="*/ 0 w 1038779"/>
              <a:gd name="connsiteY7" fmla="*/ 544068 h 1387650"/>
              <a:gd name="connsiteX8" fmla="*/ 544068 w 1038779"/>
              <a:gd name="connsiteY8" fmla="*/ 0 h 138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8779" h="1387650">
                <a:moveTo>
                  <a:pt x="544068" y="0"/>
                </a:moveTo>
                <a:lnTo>
                  <a:pt x="1038779" y="0"/>
                </a:lnTo>
                <a:lnTo>
                  <a:pt x="1038779" y="86964"/>
                </a:lnTo>
                <a:lnTo>
                  <a:pt x="544068" y="86964"/>
                </a:lnTo>
                <a:cubicBezTo>
                  <a:pt x="291616" y="86964"/>
                  <a:pt x="86964" y="291616"/>
                  <a:pt x="86964" y="544068"/>
                </a:cubicBezTo>
                <a:lnTo>
                  <a:pt x="86964" y="1387650"/>
                </a:lnTo>
                <a:lnTo>
                  <a:pt x="0" y="1387650"/>
                </a:lnTo>
                <a:lnTo>
                  <a:pt x="0" y="544068"/>
                </a:lnTo>
                <a:cubicBezTo>
                  <a:pt x="0" y="243588"/>
                  <a:pt x="243588" y="0"/>
                  <a:pt x="544068" y="0"/>
                </a:cubicBezTo>
                <a:close/>
              </a:path>
            </a:pathLst>
          </a:cu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2" name="Group 41">
            <a:extLst>
              <a:ext uri="{FF2B5EF4-FFF2-40B4-BE49-F238E27FC236}">
                <a16:creationId xmlns:a16="http://schemas.microsoft.com/office/drawing/2014/main" id="{EDC2582D-2D68-4DBD-B48B-B60863C5940B}"/>
              </a:ext>
            </a:extLst>
          </p:cNvPr>
          <p:cNvGrpSpPr/>
          <p:nvPr/>
        </p:nvGrpSpPr>
        <p:grpSpPr>
          <a:xfrm>
            <a:off x="6978390" y="3580344"/>
            <a:ext cx="3581443" cy="1820232"/>
            <a:chOff x="6978390" y="3580345"/>
            <a:chExt cx="3581443" cy="1661412"/>
          </a:xfrm>
        </p:grpSpPr>
        <p:sp>
          <p:nvSpPr>
            <p:cNvPr id="11" name="Rectangle: Diagonal Corners Rounded 10">
              <a:extLst>
                <a:ext uri="{FF2B5EF4-FFF2-40B4-BE49-F238E27FC236}">
                  <a16:creationId xmlns:a16="http://schemas.microsoft.com/office/drawing/2014/main" id="{70CA0C57-3571-43D0-8EE5-AC40C1C712EE}"/>
                </a:ext>
              </a:extLst>
            </p:cNvPr>
            <p:cNvSpPr/>
            <p:nvPr/>
          </p:nvSpPr>
          <p:spPr>
            <a:xfrm flipH="1">
              <a:off x="6978392" y="3580345"/>
              <a:ext cx="3559703" cy="1625499"/>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Diagonal Corners Rounded 11">
              <a:extLst>
                <a:ext uri="{FF2B5EF4-FFF2-40B4-BE49-F238E27FC236}">
                  <a16:creationId xmlns:a16="http://schemas.microsoft.com/office/drawing/2014/main" id="{5E1709A1-7137-47D1-91A3-B2568C64D1A2}"/>
                </a:ext>
              </a:extLst>
            </p:cNvPr>
            <p:cNvSpPr/>
            <p:nvPr/>
          </p:nvSpPr>
          <p:spPr>
            <a:xfrm flipH="1">
              <a:off x="6978390" y="3585122"/>
              <a:ext cx="1997965" cy="645313"/>
            </a:xfrm>
            <a:prstGeom prst="round2DiagRect">
              <a:avLst>
                <a:gd name="adj1" fmla="val 50000"/>
                <a:gd name="adj2" fmla="val 0"/>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ACC0486B-CA1B-4455-B75B-B3E07DAD1391}"/>
                </a:ext>
              </a:extLst>
            </p:cNvPr>
            <p:cNvSpPr txBox="1"/>
            <p:nvPr/>
          </p:nvSpPr>
          <p:spPr>
            <a:xfrm>
              <a:off x="7132867" y="3659392"/>
              <a:ext cx="1843490" cy="584775"/>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1. DOS( Denial-of-Service)</a:t>
              </a:r>
              <a:endParaRPr kumimoji="0" lang="en-IN" sz="16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TextBox 34">
              <a:extLst>
                <a:ext uri="{FF2B5EF4-FFF2-40B4-BE49-F238E27FC236}">
                  <a16:creationId xmlns:a16="http://schemas.microsoft.com/office/drawing/2014/main" id="{72522B1C-F85E-498B-9FBD-C8A62EA2E13E}"/>
                </a:ext>
              </a:extLst>
            </p:cNvPr>
            <p:cNvSpPr txBox="1"/>
            <p:nvPr/>
          </p:nvSpPr>
          <p:spPr>
            <a:xfrm>
              <a:off x="7725054" y="4287650"/>
              <a:ext cx="2834779"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 Denial-of-Service is an attack to shutdown a machine or network, making it inaccessible to its intended users…</a:t>
              </a:r>
              <a:endParaRPr kumimoji="0" lang="en-IN"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4" name="Group 43">
            <a:extLst>
              <a:ext uri="{FF2B5EF4-FFF2-40B4-BE49-F238E27FC236}">
                <a16:creationId xmlns:a16="http://schemas.microsoft.com/office/drawing/2014/main" id="{52D06AA9-813C-4E46-93D6-194F0DDF68C0}"/>
              </a:ext>
            </a:extLst>
          </p:cNvPr>
          <p:cNvGrpSpPr/>
          <p:nvPr/>
        </p:nvGrpSpPr>
        <p:grpSpPr>
          <a:xfrm>
            <a:off x="1653900" y="2755629"/>
            <a:ext cx="3500170" cy="1697586"/>
            <a:chOff x="1653900" y="2755629"/>
            <a:chExt cx="3500170" cy="1697586"/>
          </a:xfrm>
        </p:grpSpPr>
        <p:sp>
          <p:nvSpPr>
            <p:cNvPr id="27" name="Rectangle: Diagonal Corners Rounded 26">
              <a:extLst>
                <a:ext uri="{FF2B5EF4-FFF2-40B4-BE49-F238E27FC236}">
                  <a16:creationId xmlns:a16="http://schemas.microsoft.com/office/drawing/2014/main" id="{D676B953-5C90-4E1C-961B-228D298F9293}"/>
                </a:ext>
              </a:extLst>
            </p:cNvPr>
            <p:cNvSpPr/>
            <p:nvPr/>
          </p:nvSpPr>
          <p:spPr>
            <a:xfrm>
              <a:off x="1653900" y="2786761"/>
              <a:ext cx="3401551" cy="1666454"/>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Diagonal Corners Rounded 27">
              <a:extLst>
                <a:ext uri="{FF2B5EF4-FFF2-40B4-BE49-F238E27FC236}">
                  <a16:creationId xmlns:a16="http://schemas.microsoft.com/office/drawing/2014/main" id="{F25FE3AF-4D98-438B-91F8-FB258D23F033}"/>
                </a:ext>
              </a:extLst>
            </p:cNvPr>
            <p:cNvSpPr/>
            <p:nvPr/>
          </p:nvSpPr>
          <p:spPr>
            <a:xfrm>
              <a:off x="2823479" y="2786760"/>
              <a:ext cx="2237128" cy="674043"/>
            </a:xfrm>
            <a:prstGeom prst="round2DiagRect">
              <a:avLst>
                <a:gd name="adj1" fmla="val 50000"/>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TextBox 30">
              <a:extLst>
                <a:ext uri="{FF2B5EF4-FFF2-40B4-BE49-F238E27FC236}">
                  <a16:creationId xmlns:a16="http://schemas.microsoft.com/office/drawing/2014/main" id="{E650A2D3-D3E9-4220-B165-ECB1E11D3B0E}"/>
                </a:ext>
              </a:extLst>
            </p:cNvPr>
            <p:cNvSpPr txBox="1"/>
            <p:nvPr/>
          </p:nvSpPr>
          <p:spPr>
            <a:xfrm>
              <a:off x="2916942" y="2755629"/>
              <a:ext cx="223712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2. DDOS( Distributed Denial-of-Service)</a:t>
              </a:r>
              <a:endParaRPr kumimoji="0" lang="en-IN"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AE2ECF98-2E48-4723-B9EE-1A1B7D0E963E}"/>
                </a:ext>
              </a:extLst>
            </p:cNvPr>
            <p:cNvSpPr txBox="1"/>
            <p:nvPr/>
          </p:nvSpPr>
          <p:spPr>
            <a:xfrm>
              <a:off x="1726880" y="3602214"/>
              <a:ext cx="3281641"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 Distributed denial-denial-of-service is an attack a target, such as a server, website or other network resource…</a:t>
              </a:r>
              <a:endParaRPr kumimoji="0" lang="en-IN"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3" name="Group 42">
            <a:extLst>
              <a:ext uri="{FF2B5EF4-FFF2-40B4-BE49-F238E27FC236}">
                <a16:creationId xmlns:a16="http://schemas.microsoft.com/office/drawing/2014/main" id="{99CF6524-237C-4D11-A439-801B6606D954}"/>
              </a:ext>
            </a:extLst>
          </p:cNvPr>
          <p:cNvGrpSpPr/>
          <p:nvPr/>
        </p:nvGrpSpPr>
        <p:grpSpPr>
          <a:xfrm>
            <a:off x="6978391" y="1817108"/>
            <a:ext cx="3761364" cy="1611892"/>
            <a:chOff x="6978391" y="1817108"/>
            <a:chExt cx="3761364" cy="1611892"/>
          </a:xfrm>
        </p:grpSpPr>
        <p:sp>
          <p:nvSpPr>
            <p:cNvPr id="18" name="Rectangle: Diagonal Corners Rounded 17">
              <a:extLst>
                <a:ext uri="{FF2B5EF4-FFF2-40B4-BE49-F238E27FC236}">
                  <a16:creationId xmlns:a16="http://schemas.microsoft.com/office/drawing/2014/main" id="{CD06BFE8-F91C-4FD8-82F5-98BB853D3BA9}"/>
                </a:ext>
              </a:extLst>
            </p:cNvPr>
            <p:cNvSpPr/>
            <p:nvPr/>
          </p:nvSpPr>
          <p:spPr>
            <a:xfrm flipH="1">
              <a:off x="6978394" y="1817108"/>
              <a:ext cx="3559705" cy="161189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Diagonal Corners Rounded 18">
              <a:extLst>
                <a:ext uri="{FF2B5EF4-FFF2-40B4-BE49-F238E27FC236}">
                  <a16:creationId xmlns:a16="http://schemas.microsoft.com/office/drawing/2014/main" id="{5B310FE2-CB66-4DDD-9781-72663B747D45}"/>
                </a:ext>
              </a:extLst>
            </p:cNvPr>
            <p:cNvSpPr/>
            <p:nvPr/>
          </p:nvSpPr>
          <p:spPr>
            <a:xfrm flipH="1">
              <a:off x="6978391" y="1821885"/>
              <a:ext cx="1997966" cy="679421"/>
            </a:xfrm>
            <a:prstGeom prst="round2DiagRect">
              <a:avLst>
                <a:gd name="adj1" fmla="val 50000"/>
                <a:gd name="adj2" fmla="val 0"/>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 name="TextBox 31">
              <a:extLst>
                <a:ext uri="{FF2B5EF4-FFF2-40B4-BE49-F238E27FC236}">
                  <a16:creationId xmlns:a16="http://schemas.microsoft.com/office/drawing/2014/main" id="{AAB5AA50-E6CF-402B-AB08-BFBA2388AF1C}"/>
                </a:ext>
              </a:extLst>
            </p:cNvPr>
            <p:cNvSpPr txBox="1"/>
            <p:nvPr/>
          </p:nvSpPr>
          <p:spPr>
            <a:xfrm>
              <a:off x="7119927" y="1846000"/>
              <a:ext cx="180832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3. Unauthorized Access</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TextBox 36">
              <a:extLst>
                <a:ext uri="{FF2B5EF4-FFF2-40B4-BE49-F238E27FC236}">
                  <a16:creationId xmlns:a16="http://schemas.microsoft.com/office/drawing/2014/main" id="{A50CAD17-6BEC-49D5-8394-0AB88E0314F4}"/>
                </a:ext>
              </a:extLst>
            </p:cNvPr>
            <p:cNvSpPr txBox="1"/>
            <p:nvPr/>
          </p:nvSpPr>
          <p:spPr>
            <a:xfrm>
              <a:off x="7255337" y="2433256"/>
              <a:ext cx="3484418"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Unauthorized Access is when a person who does not have permission to connect to or use a system gains </a:t>
              </a:r>
              <a:r>
                <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rPr>
                <a:t>entry </a:t>
              </a: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in a manner in manner unintended by the system owner…</a:t>
              </a:r>
              <a:endParaRPr kumimoji="0" lang="en-IN" sz="14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5" name="Group 44">
            <a:extLst>
              <a:ext uri="{FF2B5EF4-FFF2-40B4-BE49-F238E27FC236}">
                <a16:creationId xmlns:a16="http://schemas.microsoft.com/office/drawing/2014/main" id="{141AD57B-C168-4300-AE6F-445A7D116321}"/>
              </a:ext>
            </a:extLst>
          </p:cNvPr>
          <p:cNvGrpSpPr/>
          <p:nvPr/>
        </p:nvGrpSpPr>
        <p:grpSpPr>
          <a:xfrm>
            <a:off x="1746360" y="603380"/>
            <a:ext cx="3761699" cy="1827395"/>
            <a:chOff x="1746360" y="603380"/>
            <a:chExt cx="3761699" cy="1827395"/>
          </a:xfrm>
        </p:grpSpPr>
        <p:sp>
          <p:nvSpPr>
            <p:cNvPr id="21" name="Rectangle: Diagonal Corners Rounded 20">
              <a:extLst>
                <a:ext uri="{FF2B5EF4-FFF2-40B4-BE49-F238E27FC236}">
                  <a16:creationId xmlns:a16="http://schemas.microsoft.com/office/drawing/2014/main" id="{5832FE44-746C-4A1A-8DCB-A2EE4C19E6E7}"/>
                </a:ext>
              </a:extLst>
            </p:cNvPr>
            <p:cNvSpPr/>
            <p:nvPr/>
          </p:nvSpPr>
          <p:spPr>
            <a:xfrm>
              <a:off x="1746360" y="603380"/>
              <a:ext cx="3401551" cy="1808786"/>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Rectangle: Diagonal Corners Rounded 21">
              <a:extLst>
                <a:ext uri="{FF2B5EF4-FFF2-40B4-BE49-F238E27FC236}">
                  <a16:creationId xmlns:a16="http://schemas.microsoft.com/office/drawing/2014/main" id="{A56683E6-0974-4E3D-B77D-874F714BDD90}"/>
                </a:ext>
              </a:extLst>
            </p:cNvPr>
            <p:cNvSpPr/>
            <p:nvPr/>
          </p:nvSpPr>
          <p:spPr>
            <a:xfrm>
              <a:off x="3298586" y="603380"/>
              <a:ext cx="1849326" cy="655072"/>
            </a:xfrm>
            <a:prstGeom prst="round2DiagRect">
              <a:avLst>
                <a:gd name="adj1" fmla="val 50000"/>
                <a:gd name="adj2" fmla="val 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4" name="TextBox 33">
              <a:extLst>
                <a:ext uri="{FF2B5EF4-FFF2-40B4-BE49-F238E27FC236}">
                  <a16:creationId xmlns:a16="http://schemas.microsoft.com/office/drawing/2014/main" id="{9540DAFB-478C-435D-B3BA-0AA739842E21}"/>
                </a:ext>
              </a:extLst>
            </p:cNvPr>
            <p:cNvSpPr txBox="1"/>
            <p:nvPr/>
          </p:nvSpPr>
          <p:spPr>
            <a:xfrm>
              <a:off x="3424408" y="603380"/>
              <a:ext cx="208365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4. Information Manipulation</a:t>
              </a:r>
              <a:endParaRPr kumimoji="0" lang="en-IN"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8" name="TextBox 37">
              <a:extLst>
                <a:ext uri="{FF2B5EF4-FFF2-40B4-BE49-F238E27FC236}">
                  <a16:creationId xmlns:a16="http://schemas.microsoft.com/office/drawing/2014/main" id="{273B2331-2693-4B36-8F85-2DAB44608089}"/>
                </a:ext>
              </a:extLst>
            </p:cNvPr>
            <p:cNvSpPr txBox="1"/>
            <p:nvPr/>
          </p:nvSpPr>
          <p:spPr>
            <a:xfrm>
              <a:off x="1874782" y="1261224"/>
              <a:ext cx="2965996"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The sender management of given information to provide a receiver with a false perception of that same information is called information manipulation…</a:t>
              </a:r>
              <a:endParaRPr kumimoji="0" lang="en-IN"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46" name="Group 45">
            <a:extLst>
              <a:ext uri="{FF2B5EF4-FFF2-40B4-BE49-F238E27FC236}">
                <a16:creationId xmlns:a16="http://schemas.microsoft.com/office/drawing/2014/main" id="{1BEEFCE6-EA4B-43D3-8DF9-A4B251F20A18}"/>
              </a:ext>
            </a:extLst>
          </p:cNvPr>
          <p:cNvGrpSpPr/>
          <p:nvPr/>
        </p:nvGrpSpPr>
        <p:grpSpPr>
          <a:xfrm>
            <a:off x="6978394" y="4332"/>
            <a:ext cx="3415350" cy="1662094"/>
            <a:chOff x="6978394" y="4332"/>
            <a:chExt cx="3415350" cy="1662094"/>
          </a:xfrm>
        </p:grpSpPr>
        <p:sp>
          <p:nvSpPr>
            <p:cNvPr id="24" name="Rectangle: Diagonal Corners Rounded 23">
              <a:extLst>
                <a:ext uri="{FF2B5EF4-FFF2-40B4-BE49-F238E27FC236}">
                  <a16:creationId xmlns:a16="http://schemas.microsoft.com/office/drawing/2014/main" id="{8D31CB77-3007-4105-A894-5AC4D3892B51}"/>
                </a:ext>
              </a:extLst>
            </p:cNvPr>
            <p:cNvSpPr/>
            <p:nvPr/>
          </p:nvSpPr>
          <p:spPr>
            <a:xfrm flipH="1">
              <a:off x="6978394" y="19470"/>
              <a:ext cx="3331213" cy="1611892"/>
            </a:xfrm>
            <a:prstGeom prst="round2Diag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Diagonal Corners Rounded 24">
              <a:extLst>
                <a:ext uri="{FF2B5EF4-FFF2-40B4-BE49-F238E27FC236}">
                  <a16:creationId xmlns:a16="http://schemas.microsoft.com/office/drawing/2014/main" id="{0CEAB6C6-C0BC-46E3-A920-FCF4E3344B9E}"/>
                </a:ext>
              </a:extLst>
            </p:cNvPr>
            <p:cNvSpPr/>
            <p:nvPr/>
          </p:nvSpPr>
          <p:spPr>
            <a:xfrm flipH="1">
              <a:off x="6978395" y="24246"/>
              <a:ext cx="1749965" cy="679421"/>
            </a:xfrm>
            <a:prstGeom prst="round2DiagRect">
              <a:avLst>
                <a:gd name="adj1" fmla="val 50000"/>
                <a:gd name="adj2"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TextBox 32">
              <a:extLst>
                <a:ext uri="{FF2B5EF4-FFF2-40B4-BE49-F238E27FC236}">
                  <a16:creationId xmlns:a16="http://schemas.microsoft.com/office/drawing/2014/main" id="{A99088C7-3EE6-422A-BBC6-FB05F3DF5789}"/>
                </a:ext>
              </a:extLst>
            </p:cNvPr>
            <p:cNvSpPr txBox="1"/>
            <p:nvPr/>
          </p:nvSpPr>
          <p:spPr>
            <a:xfrm>
              <a:off x="7032086" y="4332"/>
              <a:ext cx="180832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5. Information                 Disclosure</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F5EF9FD9-159F-4061-B893-6F04C24D7B8B}"/>
                </a:ext>
              </a:extLst>
            </p:cNvPr>
            <p:cNvSpPr txBox="1"/>
            <p:nvPr/>
          </p:nvSpPr>
          <p:spPr>
            <a:xfrm>
              <a:off x="7558965" y="712319"/>
              <a:ext cx="2834779"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It’s known as information leakage, is when a website unintentionally reveals sensitive information to its user…</a:t>
              </a:r>
              <a:endParaRPr kumimoji="0" lang="en-IN"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9" name="Group 58">
            <a:extLst>
              <a:ext uri="{FF2B5EF4-FFF2-40B4-BE49-F238E27FC236}">
                <a16:creationId xmlns:a16="http://schemas.microsoft.com/office/drawing/2014/main" id="{ADCE5A22-3AF2-46AA-A9B6-47E510B54052}"/>
              </a:ext>
            </a:extLst>
          </p:cNvPr>
          <p:cNvGrpSpPr/>
          <p:nvPr/>
        </p:nvGrpSpPr>
        <p:grpSpPr>
          <a:xfrm>
            <a:off x="1745528" y="6231142"/>
            <a:ext cx="8833250" cy="555308"/>
            <a:chOff x="1745528" y="6231142"/>
            <a:chExt cx="8833250" cy="555308"/>
          </a:xfrm>
        </p:grpSpPr>
        <p:sp>
          <p:nvSpPr>
            <p:cNvPr id="57" name="TextBox 56">
              <a:extLst>
                <a:ext uri="{FF2B5EF4-FFF2-40B4-BE49-F238E27FC236}">
                  <a16:creationId xmlns:a16="http://schemas.microsoft.com/office/drawing/2014/main" id="{02D69012-B9ED-4E92-8B3A-2249052E596D}"/>
                </a:ext>
              </a:extLst>
            </p:cNvPr>
            <p:cNvSpPr txBox="1"/>
            <p:nvPr/>
          </p:nvSpPr>
          <p:spPr>
            <a:xfrm>
              <a:off x="1745528" y="6263230"/>
              <a:ext cx="320484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Security Problem Of</a:t>
              </a:r>
              <a:endParaRPr kumimoji="0" lang="en-IN" sz="2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8" name="TextBox 57">
              <a:extLst>
                <a:ext uri="{FF2B5EF4-FFF2-40B4-BE49-F238E27FC236}">
                  <a16:creationId xmlns:a16="http://schemas.microsoft.com/office/drawing/2014/main" id="{89F09DBD-0B42-4A7F-B2DA-CD22B361F1F7}"/>
                </a:ext>
              </a:extLst>
            </p:cNvPr>
            <p:cNvSpPr txBox="1"/>
            <p:nvPr/>
          </p:nvSpPr>
          <p:spPr>
            <a:xfrm>
              <a:off x="7373929" y="6231142"/>
              <a:ext cx="3204849"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Internet Of Things</a:t>
              </a:r>
              <a:endParaRPr kumimoji="0" lang="en-IN" sz="2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8351888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000"/>
                                        <p:tgtEl>
                                          <p:spTgt spid="56"/>
                                        </p:tgtEl>
                                      </p:cBhvr>
                                    </p:animEffect>
                                    <p:anim calcmode="lin" valueType="num">
                                      <p:cBhvr>
                                        <p:cTn id="8" dur="1000" fill="hold"/>
                                        <p:tgtEl>
                                          <p:spTgt spid="56"/>
                                        </p:tgtEl>
                                        <p:attrNameLst>
                                          <p:attrName>ppt_x</p:attrName>
                                        </p:attrNameLst>
                                      </p:cBhvr>
                                      <p:tavLst>
                                        <p:tav tm="0">
                                          <p:val>
                                            <p:strVal val="#ppt_x"/>
                                          </p:val>
                                        </p:tav>
                                        <p:tav tm="100000">
                                          <p:val>
                                            <p:strVal val="#ppt_x"/>
                                          </p:val>
                                        </p:tav>
                                      </p:tavLst>
                                    </p:anim>
                                    <p:anim calcmode="lin" valueType="num">
                                      <p:cBhvr>
                                        <p:cTn id="9" dur="1000" fill="hold"/>
                                        <p:tgtEl>
                                          <p:spTgt spid="5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1000"/>
                                        <p:tgtEl>
                                          <p:spTgt spid="59"/>
                                        </p:tgtEl>
                                      </p:cBhvr>
                                    </p:animEffect>
                                    <p:anim calcmode="lin" valueType="num">
                                      <p:cBhvr>
                                        <p:cTn id="13" dur="1000" fill="hold"/>
                                        <p:tgtEl>
                                          <p:spTgt spid="59"/>
                                        </p:tgtEl>
                                        <p:attrNameLst>
                                          <p:attrName>ppt_x</p:attrName>
                                        </p:attrNameLst>
                                      </p:cBhvr>
                                      <p:tavLst>
                                        <p:tav tm="0">
                                          <p:val>
                                            <p:strVal val="#ppt_x"/>
                                          </p:val>
                                        </p:tav>
                                        <p:tav tm="100000">
                                          <p:val>
                                            <p:strVal val="#ppt_x"/>
                                          </p:val>
                                        </p:tav>
                                      </p:tavLst>
                                    </p:anim>
                                    <p:anim calcmode="lin" valueType="num">
                                      <p:cBhvr>
                                        <p:cTn id="14"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down)">
                                      <p:cBhvr>
                                        <p:cTn id="19" dur="1250"/>
                                        <p:tgtEl>
                                          <p:spTgt spid="13"/>
                                        </p:tgtEl>
                                      </p:cBhvr>
                                    </p:animEffect>
                                  </p:childTnLst>
                                </p:cTn>
                              </p:par>
                              <p:par>
                                <p:cTn id="20" presetID="22" presetClass="entr" presetSubtype="4" fill="hold" grpId="0" nodeType="withEffect">
                                  <p:stCondLst>
                                    <p:cond delay="20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1750"/>
                                        <p:tgtEl>
                                          <p:spTgt spid="10"/>
                                        </p:tgtEl>
                                      </p:cBhvr>
                                    </p:animEffect>
                                  </p:childTnLst>
                                </p:cTn>
                              </p:par>
                            </p:childTnLst>
                          </p:cTn>
                        </p:par>
                        <p:par>
                          <p:cTn id="23" fill="hold">
                            <p:stCondLst>
                              <p:cond delay="1950"/>
                            </p:stCondLst>
                            <p:childTnLst>
                              <p:par>
                                <p:cTn id="24" presetID="22" presetClass="entr" presetSubtype="8"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wipe(left)">
                                      <p:cBhvr>
                                        <p:cTn id="26" dur="1250"/>
                                        <p:tgtEl>
                                          <p:spTgt spid="42"/>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down)">
                                      <p:cBhvr>
                                        <p:cTn id="31" dur="1750"/>
                                        <p:tgtEl>
                                          <p:spTgt spid="14"/>
                                        </p:tgtEl>
                                      </p:cBhvr>
                                    </p:animEffect>
                                  </p:childTnLst>
                                </p:cTn>
                              </p:par>
                            </p:childTnLst>
                          </p:cTn>
                        </p:par>
                        <p:par>
                          <p:cTn id="32" fill="hold">
                            <p:stCondLst>
                              <p:cond delay="1750"/>
                            </p:stCondLst>
                            <p:childTnLst>
                              <p:par>
                                <p:cTn id="33" presetID="22" presetClass="entr" presetSubtype="2"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right)">
                                      <p:cBhvr>
                                        <p:cTn id="35" dur="1250"/>
                                        <p:tgtEl>
                                          <p:spTgt spid="44"/>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down)">
                                      <p:cBhvr>
                                        <p:cTn id="40" dur="1750"/>
                                        <p:tgtEl>
                                          <p:spTgt spid="17"/>
                                        </p:tgtEl>
                                      </p:cBhvr>
                                    </p:animEffect>
                                  </p:childTnLst>
                                </p:cTn>
                              </p:par>
                            </p:childTnLst>
                          </p:cTn>
                        </p:par>
                        <p:par>
                          <p:cTn id="41" fill="hold">
                            <p:stCondLst>
                              <p:cond delay="1750"/>
                            </p:stCondLst>
                            <p:childTnLst>
                              <p:par>
                                <p:cTn id="42" presetID="22" presetClass="entr" presetSubtype="8" fill="hold" nodeType="after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wipe(left)">
                                      <p:cBhvr>
                                        <p:cTn id="44" dur="1250"/>
                                        <p:tgtEl>
                                          <p:spTgt spid="43"/>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wipe(down)">
                                      <p:cBhvr>
                                        <p:cTn id="49" dur="1750"/>
                                        <p:tgtEl>
                                          <p:spTgt spid="20"/>
                                        </p:tgtEl>
                                      </p:cBhvr>
                                    </p:animEffect>
                                  </p:childTnLst>
                                </p:cTn>
                              </p:par>
                            </p:childTnLst>
                          </p:cTn>
                        </p:par>
                        <p:par>
                          <p:cTn id="50" fill="hold">
                            <p:stCondLst>
                              <p:cond delay="1750"/>
                            </p:stCondLst>
                            <p:childTnLst>
                              <p:par>
                                <p:cTn id="51" presetID="22" presetClass="entr" presetSubtype="2" fill="hold" nodeType="after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wipe(right)">
                                      <p:cBhvr>
                                        <p:cTn id="53" dur="1250"/>
                                        <p:tgtEl>
                                          <p:spTgt spid="4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wipe(down)">
                                      <p:cBhvr>
                                        <p:cTn id="58" dur="1750"/>
                                        <p:tgtEl>
                                          <p:spTgt spid="23"/>
                                        </p:tgtEl>
                                      </p:cBhvr>
                                    </p:animEffect>
                                  </p:childTnLst>
                                </p:cTn>
                              </p:par>
                            </p:childTnLst>
                          </p:cTn>
                        </p:par>
                        <p:par>
                          <p:cTn id="59" fill="hold">
                            <p:stCondLst>
                              <p:cond delay="1750"/>
                            </p:stCondLst>
                            <p:childTnLst>
                              <p:par>
                                <p:cTn id="60" presetID="22" presetClass="entr" presetSubtype="8" fill="hold" nodeType="afterEffect">
                                  <p:stCondLst>
                                    <p:cond delay="0"/>
                                  </p:stCondLst>
                                  <p:childTnLst>
                                    <p:set>
                                      <p:cBhvr>
                                        <p:cTn id="61" dur="1" fill="hold">
                                          <p:stCondLst>
                                            <p:cond delay="0"/>
                                          </p:stCondLst>
                                        </p:cTn>
                                        <p:tgtEl>
                                          <p:spTgt spid="46"/>
                                        </p:tgtEl>
                                        <p:attrNameLst>
                                          <p:attrName>style.visibility</p:attrName>
                                        </p:attrNameLst>
                                      </p:cBhvr>
                                      <p:to>
                                        <p:strVal val="visible"/>
                                      </p:to>
                                    </p:set>
                                    <p:animEffect transition="in" filter="wipe(left)">
                                      <p:cBhvr>
                                        <p:cTn id="62" dur="12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3" grpId="0" animBg="1"/>
      <p:bldP spid="20" grpId="0" animBg="1"/>
      <p:bldP spid="17" grpId="0" animBg="1"/>
      <p:bldP spid="14"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D1729"/>
            </a:gs>
            <a:gs pos="34000">
              <a:srgbClr val="024AC3"/>
            </a:gs>
            <a:gs pos="68000">
              <a:srgbClr val="1E345C"/>
            </a:gs>
            <a:gs pos="100000">
              <a:srgbClr val="0D1729"/>
            </a:gs>
          </a:gsLst>
          <a:lin ang="5400000" scaled="1"/>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AE27B59-4F3F-4AEA-AD8C-0A86C7AE6697}"/>
              </a:ext>
            </a:extLst>
          </p:cNvPr>
          <p:cNvSpPr txBox="1"/>
          <p:nvPr/>
        </p:nvSpPr>
        <p:spPr>
          <a:xfrm>
            <a:off x="393291" y="3795351"/>
            <a:ext cx="4758812" cy="2923877"/>
          </a:xfrm>
          <a:prstGeom prst="rect">
            <a:avLst/>
          </a:prstGeom>
          <a:noFill/>
        </p:spPr>
        <p:txBody>
          <a:bodyPr wrap="square" rtlCol="0">
            <a:spAutoFit/>
          </a:bodyPr>
          <a:lstStyle/>
          <a:p>
            <a:pPr marL="742950" marR="0" lvl="0" indent="-742950" algn="l" defTabSz="914400" rtl="0" eaLnBrk="1" fontAlgn="auto" latinLnBrk="0" hangingPunct="1">
              <a:lnSpc>
                <a:spcPct val="100000"/>
              </a:lnSpc>
              <a:spcBef>
                <a:spcPts val="0"/>
              </a:spcBef>
              <a:spcAft>
                <a:spcPts val="0"/>
              </a:spcAft>
              <a:buClrTx/>
              <a:buSzTx/>
              <a:buFontTx/>
              <a:buAutoNum type="arabicPeriod"/>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Decoupling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Services </a:t>
            </a:r>
            <a:r>
              <a:rPr kumimoji="0" lang="en-IN" sz="28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within a system are largely decoupled. So the application as a whole can be easily built, altered, and scaled…</a:t>
            </a:r>
          </a:p>
        </p:txBody>
      </p:sp>
    </p:spTree>
    <p:extLst>
      <p:ext uri="{BB962C8B-B14F-4D97-AF65-F5344CB8AC3E}">
        <p14:creationId xmlns:p14="http://schemas.microsoft.com/office/powerpoint/2010/main" val="30085703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10406"/>
            </a:gs>
            <a:gs pos="34000">
              <a:srgbClr val="0F2526"/>
            </a:gs>
            <a:gs pos="68000">
              <a:srgbClr val="585056"/>
            </a:gs>
            <a:gs pos="100000">
              <a:schemeClr val="tx1"/>
            </a:gs>
          </a:gsLst>
          <a:lin ang="5400000" scaled="1"/>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AE27B59-4F3F-4AEA-AD8C-0A86C7AE6697}"/>
              </a:ext>
            </a:extLst>
          </p:cNvPr>
          <p:cNvSpPr txBox="1"/>
          <p:nvPr/>
        </p:nvSpPr>
        <p:spPr>
          <a:xfrm>
            <a:off x="404792" y="4299056"/>
            <a:ext cx="4796471" cy="236988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2. Componentization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8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Microservices are treated as independent components that can be easily replaced and upgraded…</a:t>
            </a:r>
          </a:p>
        </p:txBody>
      </p:sp>
    </p:spTree>
    <p:extLst>
      <p:ext uri="{BB962C8B-B14F-4D97-AF65-F5344CB8AC3E}">
        <p14:creationId xmlns:p14="http://schemas.microsoft.com/office/powerpoint/2010/main" val="80871743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DCB7F9-9AEE-4797-AEC3-16D394C77F5F}"/>
              </a:ext>
            </a:extLst>
          </p:cNvPr>
          <p:cNvSpPr txBox="1"/>
          <p:nvPr/>
        </p:nvSpPr>
        <p:spPr>
          <a:xfrm>
            <a:off x="695239" y="4506615"/>
            <a:ext cx="4553712" cy="206210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3. Business Capabilities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a:t>
            </a:r>
            <a:r>
              <a:rPr kumimoji="0" lang="en-IN" sz="28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Microservices are very simple and focus on a single capability…</a:t>
            </a:r>
          </a:p>
        </p:txBody>
      </p:sp>
    </p:spTree>
    <p:extLst>
      <p:ext uri="{BB962C8B-B14F-4D97-AF65-F5344CB8AC3E}">
        <p14:creationId xmlns:p14="http://schemas.microsoft.com/office/powerpoint/2010/main" val="468358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BFCD49-E6E9-4F82-A87D-79462D8909DD}"/>
              </a:ext>
            </a:extLst>
          </p:cNvPr>
          <p:cNvSpPr txBox="1"/>
          <p:nvPr/>
        </p:nvSpPr>
        <p:spPr>
          <a:xfrm>
            <a:off x="813225" y="4968732"/>
            <a:ext cx="4553712"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4. Autonomy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Developers and teams can work independently of each other, thus increasing speed…</a:t>
            </a:r>
          </a:p>
        </p:txBody>
      </p:sp>
    </p:spTree>
    <p:extLst>
      <p:ext uri="{BB962C8B-B14F-4D97-AF65-F5344CB8AC3E}">
        <p14:creationId xmlns:p14="http://schemas.microsoft.com/office/powerpoint/2010/main" val="411477872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1B5DF0-B35B-4F1C-B71B-01B5BC578C9E}"/>
              </a:ext>
            </a:extLst>
          </p:cNvPr>
          <p:cNvSpPr txBox="1"/>
          <p:nvPr/>
        </p:nvSpPr>
        <p:spPr>
          <a:xfrm>
            <a:off x="400271" y="4418125"/>
            <a:ext cx="4553712"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5. </a:t>
            </a:r>
            <a:r>
              <a:rPr kumimoji="0" lang="en-IN" sz="3600" b="1" i="0" u="none" strike="noStrike" kern="1200" cap="none" spc="0" normalizeH="0" baseline="0" noProof="0" dirty="0" err="1">
                <a:ln>
                  <a:noFill/>
                </a:ln>
                <a:solidFill>
                  <a:prstClr val="white"/>
                </a:solidFill>
                <a:effectLst/>
                <a:uLnTx/>
                <a:uFillTx/>
                <a:latin typeface="Baskerville Old Face" panose="02020602080505020303" pitchFamily="18" charset="0"/>
                <a:ea typeface="+mn-ea"/>
                <a:cs typeface="+mn-cs"/>
              </a:rPr>
              <a:t>Continous</a:t>
            </a: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Delivery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a:t>
            </a:r>
            <a:r>
              <a:rPr kumimoji="0" lang="en-IN" sz="24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Allows frequent releases of software, through systematic automation of software creation, testing, and approval…</a:t>
            </a:r>
          </a:p>
        </p:txBody>
      </p:sp>
    </p:spTree>
    <p:extLst>
      <p:ext uri="{BB962C8B-B14F-4D97-AF65-F5344CB8AC3E}">
        <p14:creationId xmlns:p14="http://schemas.microsoft.com/office/powerpoint/2010/main" val="2881048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FC2716-BB47-4019-89A0-A3B8238E8EBB}"/>
              </a:ext>
            </a:extLst>
          </p:cNvPr>
          <p:cNvSpPr txBox="1"/>
          <p:nvPr/>
        </p:nvSpPr>
        <p:spPr>
          <a:xfrm>
            <a:off x="646077" y="4683595"/>
            <a:ext cx="4553712"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6. Responsibility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Baskerville Old Face" panose="02020602080505020303" pitchFamily="18" charset="0"/>
                <a:ea typeface="+mn-ea"/>
                <a:cs typeface="+mn-cs"/>
              </a:rPr>
              <a:t>	Microservices do not focus on applications as products for which they are responsible.</a:t>
            </a:r>
          </a:p>
        </p:txBody>
      </p:sp>
    </p:spTree>
    <p:extLst>
      <p:ext uri="{BB962C8B-B14F-4D97-AF65-F5344CB8AC3E}">
        <p14:creationId xmlns:p14="http://schemas.microsoft.com/office/powerpoint/2010/main" val="21798195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514</TotalTime>
  <Words>349</Words>
  <Application>Microsoft Office PowerPoint</Application>
  <PresentationFormat>Widescreen</PresentationFormat>
  <Paragraphs>36</Paragraphs>
  <Slides>11</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11</vt:i4>
      </vt:variant>
    </vt:vector>
  </HeadingPairs>
  <TitlesOfParts>
    <vt:vector size="20" baseType="lpstr">
      <vt:lpstr>Arial</vt:lpstr>
      <vt:lpstr>Bahnschrift</vt:lpstr>
      <vt:lpstr>Baskerville Old Face</vt:lpstr>
      <vt:lpstr>Brush Script MT</vt:lpstr>
      <vt:lpstr>Calibri</vt:lpstr>
      <vt:lpstr>Calibri Light</vt: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prangya priyadarsini</dc:creator>
  <cp:lastModifiedBy>Smruti Ranjan Nayak</cp:lastModifiedBy>
  <cp:revision>20</cp:revision>
  <dcterms:created xsi:type="dcterms:W3CDTF">2020-11-27T06:31:56Z</dcterms:created>
  <dcterms:modified xsi:type="dcterms:W3CDTF">2020-12-22T18:18:45Z</dcterms:modified>
</cp:coreProperties>
</file>

<file path=docProps/thumbnail.jpeg>
</file>